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ÖĞRENME STİLLERİ</a:t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>ORTAOKUL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2021-2022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" y="188640"/>
            <a:ext cx="1566772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lipart oturarak kitap okuyan kız çocuğu | Yeni Sla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0"/>
            <a:ext cx="1943100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3" y="371703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97" y="224643"/>
            <a:ext cx="191942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71" y="7034"/>
            <a:ext cx="3337244" cy="3600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0265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518"/>
            <a:ext cx="327585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7760" y="140411"/>
            <a:ext cx="8928992" cy="23762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Görsel Öğrenme Stiline Sahip Öğrencinin Özellikleri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17761" y="2675466"/>
            <a:ext cx="4022192" cy="3777869"/>
          </a:xfrm>
        </p:spPr>
        <p:txBody>
          <a:bodyPr/>
          <a:lstStyle/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Okuyucu ve gözlemcidir, genellikle ayrıntılı not tutar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Sürekli konuşulmasından ve anlatılmasından </a:t>
            </a:r>
            <a:r>
              <a:rPr lang="tr-T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hoşlanmaz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şeyi görmek ister ve gözden geçirir, görsel uyarıcılardan hoşlanır.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 öğrenmek için öğretmenin jest ve mimiklerinin görme ihtiyacı duyar.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16675"/>
            <a:ext cx="4906800" cy="43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675" y="2675467"/>
            <a:ext cx="3874270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kelime, bir koku veya bir ses bir şeyi hatırlamasına ve zihinsel olarak uyarılmasına yardımcı olur.</a:t>
            </a:r>
          </a:p>
          <a:p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iyi görsel sunumlar yoluyla öğrenir, haritalar, resimler, diyagramlar ve renkler öğrenmesinde kolaylık sağlar.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9257" cy="25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8536">
            <a:off x="4867480" y="3065377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72514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144"/>
            <a:ext cx="2016224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675467"/>
            <a:ext cx="3681677" cy="3450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2200" b="1" dirty="0">
                <a:solidFill>
                  <a:schemeClr val="tx1"/>
                </a:solidFill>
                <a:cs typeface="Times New Roman" pitchFamily="18" charset="0"/>
              </a:rPr>
              <a:t>Görsel öğrenme Stiline Sahip Öğrencinin Çalışma Şekli Şu Şekilde İfade Edilebilir:</a:t>
            </a:r>
          </a:p>
          <a:p>
            <a:endParaRPr lang="tr-TR" sz="22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Öğretmenlerinin vücut dilini ve yüz ifadelerini görerek onlarla konuştuklarında olaylara öğretmenlerinin bakış açısından bakabilirler</a:t>
            </a:r>
            <a:r>
              <a:rPr lang="tr-T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Metindeki önemli noktaları vurgulamak için renkli kalemlerle altını çizerler. </a:t>
            </a:r>
            <a:endParaRPr lang="tr-TR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Düşüncelerle ilgili zihinlerinde betimleme yaparlar ve kavram haritaları kullanırlar. </a:t>
            </a:r>
          </a:p>
          <a:p>
            <a:pPr marL="0" indent="0">
              <a:buNone/>
            </a:pPr>
            <a:r>
              <a:rPr lang="tr-T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Bilgisayar, video vb. gibi kitle iletişim araçlarını kullanırlar.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19691"/>
            <a:ext cx="8892480" cy="23762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GÖRSEL ÖĞRENME STİLİ</a:t>
            </a: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8" y="2675467"/>
            <a:ext cx="371328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Görsel öğrenme Stiline Sahip Öğrencinin Çalışma Sekli Şu Şekilde İfade Edilebilir:</a:t>
            </a:r>
          </a:p>
          <a:p>
            <a:endParaRPr lang="tr-T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Sesten ve gürültüden uzak sessiz ortamlarda çalışırlar</a:t>
            </a:r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Derse aktif olarak katılırlar. Çünkü bu onların derse olan ilgisini ve dikkatini canlı tutar. </a:t>
            </a:r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konuyu ya da konudaki kavramı öğrenmek için onu tekrar tekrar yazar.</a:t>
            </a: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İyi fikirleri hatırlamak için not alırlar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" y="188640"/>
            <a:ext cx="8758281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5" y="2780928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5" y="4797152"/>
            <a:ext cx="2838450" cy="180977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011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47414" y="132656"/>
            <a:ext cx="8856984" cy="24482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İŞİTSEL ÖĞRENME STİLİ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736975" cy="32403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Dikdörtgen 4"/>
          <p:cNvSpPr/>
          <p:nvPr/>
        </p:nvSpPr>
        <p:spPr>
          <a:xfrm>
            <a:off x="467544" y="3465565"/>
            <a:ext cx="343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Kendi kendine konuşma ve diğerlerini dinleme yoluyla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bilginin transfer edilmesini ve yorumlanmasını içerir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Bu insanlar,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bilgi sözel olarak sunulduğu zaman en iyi şekilde öğrenirler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38" y="2786775"/>
            <a:ext cx="2602260" cy="19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3"/>
            <a:ext cx="30963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4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6632"/>
            <a:ext cx="88773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64496" cy="295232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4" y="3068960"/>
            <a:ext cx="4199930" cy="29523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chemeClr val="tx1"/>
                </a:solidFill>
              </a:rPr>
              <a:t>İşitsel Öğrenme Stiline Sahip </a:t>
            </a:r>
            <a:r>
              <a:rPr lang="tr-TR" b="1" dirty="0" smtClean="0">
                <a:solidFill>
                  <a:schemeClr val="tx1"/>
                </a:solidFill>
              </a:rPr>
              <a:t>Öğrencinin Özellikleri</a:t>
            </a:r>
            <a:endParaRPr lang="tr-TR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" y="116632"/>
            <a:ext cx="88773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557833" y="3573016"/>
            <a:ext cx="2448272" cy="24482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Nadiren bazı şeyleri not alırlar.</a:t>
            </a:r>
          </a:p>
          <a:p>
            <a:pPr algn="ctr"/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Sözel açıklamaları ve sözlü verilen yönergelere öncelik verirler.</a:t>
            </a:r>
          </a:p>
          <a:p>
            <a:pPr algn="ctr"/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Ödevleri yapmayı değil, onun hakkında konuşmayı tercih ederler</a:t>
            </a:r>
            <a:r>
              <a:rPr lang="tr-TR" dirty="0"/>
              <a:t>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5076056" y="3519170"/>
            <a:ext cx="2448272" cy="25202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Derste anlatılanlarla ilgili kendi kendine konuşarak tekrar yaparlar.</a:t>
            </a:r>
          </a:p>
          <a:p>
            <a:pPr algn="ctr"/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 tonu ve perdesi, konuşma hızı vb. ince ayrıntıları dinleyerek konuşmanın altındaki temel anlamları yorumlarlar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İşitsel Öğrenme Stiline Sahip Öğrencinin Çalışma Şekli Şu Şekilde İfade Edilebilir:</a:t>
            </a: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172"/>
            <a:ext cx="8945781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1475656" y="3807619"/>
            <a:ext cx="2232248" cy="26642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Öğrenmelerine yardım etmek için müziksel tekerlemeler ya da şarkılar yaratırlar. 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Ses kayıtlarını kullanırlar. 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Bir arkadaşı veya bir grupla düşüncelerini tartışarak öğrenmekten hoşlanırlar.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 Konuyu daha iyi öğrenmek için tekrar anlatırlar.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5508104" y="3744900"/>
            <a:ext cx="2232248" cy="27897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Yüksek sesle düşünürler ve kendi kendine konuşurlar. Sınıf tartışmalarına katılırlar.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Konuşmalar ve sözlü sunumlar yaparlar. 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Özellikle tekrar yaptıklarında bir metni yüksek sesle okurlar. </a:t>
            </a:r>
          </a:p>
        </p:txBody>
      </p:sp>
    </p:spTree>
    <p:extLst>
      <p:ext uri="{BB962C8B-B14F-4D97-AF65-F5344CB8AC3E}">
        <p14:creationId xmlns:p14="http://schemas.microsoft.com/office/powerpoint/2010/main" val="23703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675467"/>
            <a:ext cx="305186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Dokunma, hissetme, tutma, yapma ve uygulama yoluyla elde edilen deneyimleri içerir</a:t>
            </a:r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Kinestetik</a:t>
            </a: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kelimesi, kas hareketlerini kullanma duyusu şeklinde tanımlanır. Başka bir deyişle, fiziksel duyuyu ifade eder. </a:t>
            </a:r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nedenle, </a:t>
            </a:r>
            <a:r>
              <a:rPr lang="tr-TR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kinestetik</a:t>
            </a: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öğrenme vücudun kasları, eklemleri ve sinirlerin uyarılmasıyla ilgili öğrenme olarak tanımlanır</a:t>
            </a:r>
            <a:r>
              <a:rPr lang="tr-T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79512" y="188640"/>
            <a:ext cx="8784976" cy="2376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DOKUNSAL (KİNESTETİK) ÖĞRENME STİLİ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54" y="2708920"/>
            <a:ext cx="33337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708920"/>
            <a:ext cx="7408333" cy="3378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ÖĞRENME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STİLİ NE ANLAMA GELİR</a:t>
            </a: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r-TR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SADECE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BİR TEK ÖĞRENME STİLİNİ KULLANARAK MI ÖĞRENEBİLİRİZ?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ÖĞRENME STİLİMİZ NASIL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OLUŞUR?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KENDİ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ÖĞRENME STİLİMİZİ BİLMEK AKADEMİK BAŞARIMIZI ARTTIRIR MI?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ÖĞRENME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STİLLERİ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GÖRSEL 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ÖĞRENME </a:t>
            </a: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STİLİ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a. Görsel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Öğrencinin Özellikleri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b. Görsel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</a:t>
            </a: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Öğrenci Nasıl Çalışır?</a:t>
            </a:r>
            <a:endParaRPr lang="tr-TR" sz="11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  İŞİTSEL ÖĞRENME STİLİ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a. İşitsel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Öğrencinin  Özellikleri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b. İşitsel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</a:t>
            </a: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Öğrenci Nasıl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Çalışır?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DOKUNSAL (KİNESTETİK) ÖĞRENME STİLİ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Dokunsal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Öğrencinin Özellikleri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b. Dokunsal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Öğrenme Stiline Sahip </a:t>
            </a:r>
            <a:r>
              <a:rPr lang="tr-TR" sz="1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Öğrenci Nasıl </a:t>
            </a:r>
            <a:r>
              <a:rPr lang="tr-TR" sz="11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Çalışır?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sz="11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59216" cy="71440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>
                <a:solidFill>
                  <a:srgbClr val="FFFF00"/>
                </a:solidFill>
              </a:rPr>
              <a:t/>
            </a:r>
            <a:br>
              <a:rPr lang="tr-TR" dirty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    SUNUM PLANI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7444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675467"/>
            <a:ext cx="2475797" cy="3450696"/>
          </a:xfrm>
        </p:spPr>
        <p:txBody>
          <a:bodyPr/>
          <a:lstStyle/>
          <a:p>
            <a:pPr marL="0" indent="0">
              <a:buNone/>
            </a:pPr>
            <a:endParaRPr lang="tr-T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insanlar, fiziksel olarak bir faaliyeti yaptıkları zaman en iyi şeklide öğrenirler</a:t>
            </a:r>
            <a:r>
              <a:rPr lang="tr-T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Sınıf ortamında, materyalleri kullandıkları ve onlarla deneme yaptıkları zaman iyi şekilde öğrenirler. 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88640"/>
            <a:ext cx="89249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00" y="2924944"/>
            <a:ext cx="4186436" cy="20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5013176"/>
            <a:ext cx="171720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675467"/>
            <a:ext cx="485206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Dokunsal Öğrenme Stiline Sahip Öğrencinin Özellikleri Şu Şekilde İfade Edilebilir</a:t>
            </a:r>
            <a:r>
              <a:rPr lang="tr-T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tr-T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Proje, plan, taslak hazırlamada iyidirler.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Maceracıdırlar, uzun süre oturmaktan sıkılırlar.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Dinlerken düşünerek analiz yaparlar ve bu yolla bilgiyi işlerler.</a:t>
            </a:r>
          </a:p>
          <a:p>
            <a:endParaRPr lang="tr-T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" y="188640"/>
            <a:ext cx="89249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0065"/>
            <a:ext cx="2439566" cy="13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şağı Ok 3"/>
          <p:cNvSpPr/>
          <p:nvPr/>
        </p:nvSpPr>
        <p:spPr>
          <a:xfrm>
            <a:off x="7236296" y="4149080"/>
            <a:ext cx="144016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1394"/>
            <a:ext cx="2439566" cy="15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84168" y="2636912"/>
            <a:ext cx="2196232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Ellerini </a:t>
            </a: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kullanarak konuşurlar ve parmaklarıyla hesaplama yaparlar</a:t>
            </a:r>
            <a:r>
              <a:rPr lang="tr-T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Herhangi bir konu hakkında çalışırken ya da konuyu bir başkasından dinlerken konuyla ilgili materyale dokunmak, materyali ele almak ve hareket ettirmek ihtiyacı duyarlar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62910"/>
            <a:ext cx="2835399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4471"/>
            <a:ext cx="340290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" y="116633"/>
            <a:ext cx="8924925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Dokunsal </a:t>
            </a:r>
            <a:r>
              <a:rPr lang="tr-TR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Öğrenme Stiline Sahip Öğrencinin Çalışma Şekli Şu Şekilde İfade Edilebilir:</a:t>
            </a:r>
          </a:p>
        </p:txBody>
      </p:sp>
      <p:sp>
        <p:nvSpPr>
          <p:cNvPr id="7" name="Yukarı Ok 6"/>
          <p:cNvSpPr/>
          <p:nvPr/>
        </p:nvSpPr>
        <p:spPr>
          <a:xfrm>
            <a:off x="3851920" y="4221088"/>
            <a:ext cx="360040" cy="165618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k Köşesi Kesik Dikdörtgen 7"/>
          <p:cNvSpPr/>
          <p:nvPr/>
        </p:nvSpPr>
        <p:spPr>
          <a:xfrm>
            <a:off x="1259632" y="692696"/>
            <a:ext cx="2376264" cy="3096344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Fazla </a:t>
            </a:r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kısıtlanmaktan hoşlanmadıkları için ders çalışma esnasında hareket etmelerine müsaade edilirse daha verimli olur. Örneğin, okuması gereken bir metni odada volta atarak okumasında bir sakınca görülmez.</a:t>
            </a:r>
          </a:p>
          <a:p>
            <a:pPr algn="ctr"/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Gezerek, görerek, katılım sağlayarak öğrenmelerine imkan tanımak gerekir.</a:t>
            </a:r>
          </a:p>
          <a:p>
            <a:pPr algn="ctr"/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 Köşesi Kesik Dikdörtgen 8"/>
          <p:cNvSpPr/>
          <p:nvPr/>
        </p:nvSpPr>
        <p:spPr>
          <a:xfrm>
            <a:off x="5508104" y="692696"/>
            <a:ext cx="2592288" cy="3096344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işle meşgul olurken bile küçük eşyalarla oynamayı sevdikleri için eğitici materyallerle (oyun hamuru, yapboz </a:t>
            </a:r>
            <a:r>
              <a:rPr lang="tr-TR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desteklenmeleri faydalı olur.</a:t>
            </a:r>
          </a:p>
          <a:p>
            <a:pPr algn="ctr"/>
            <a:endParaRPr lang="tr-T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 bol deney yapmaya teşvik edilirse ve imkan verilirse dokunsallar (</a:t>
            </a:r>
            <a:r>
              <a:rPr lang="tr-TR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kinestetikler</a:t>
            </a:r>
            <a:r>
              <a:rPr lang="tr-T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oldukça iyi öğrenirler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/>
          <p:nvPr/>
        </p:nvSpPr>
        <p:spPr>
          <a:xfrm>
            <a:off x="251520" y="188640"/>
            <a:ext cx="8784976" cy="655272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1016732"/>
            <a:ext cx="7186820" cy="4896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ulut Belirtme Çizgisi 5"/>
          <p:cNvSpPr/>
          <p:nvPr/>
        </p:nvSpPr>
        <p:spPr>
          <a:xfrm rot="1023532">
            <a:off x="4860032" y="1484784"/>
            <a:ext cx="3168352" cy="208823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PEKİ DÜŞÜNÜN </a:t>
            </a:r>
            <a:r>
              <a:rPr lang="tr-TR" dirty="0"/>
              <a:t>BAKALIM SİZİN ÖĞRENME STİLİNİZ HANGİSİ OLABİLİR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3" y="3933056"/>
            <a:ext cx="3815609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5413" y="267180"/>
            <a:ext cx="8712968" cy="61926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DİNLEDİĞİNİZ İÇİN TEŞEKKÜRLER…</a:t>
            </a:r>
          </a:p>
          <a:p>
            <a:pPr algn="ctr"/>
            <a:endParaRPr lang="tr-TR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ADANA İL MİLLİ EĞİTİM MÜDÜRLÜĞÜ</a:t>
            </a:r>
          </a:p>
          <a:p>
            <a:pPr algn="ctr"/>
            <a:endParaRPr lang="tr-TR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ÖĞRENME STİLİ NEDİR?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420888"/>
            <a:ext cx="47764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23528" y="3068960"/>
            <a:ext cx="3888432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u="sng" dirty="0">
                <a:latin typeface="Times New Roman" pitchFamily="18" charset="0"/>
                <a:cs typeface="Times New Roman" pitchFamily="18" charset="0"/>
              </a:rPr>
              <a:t>ÖĞRENME STİLİ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, KİŞİNİN ÖĞRENMEYE HAZIRLANIRKEN, ÖĞRENİRKEN VE HATIRLARKEN FARKLI VE KENDİSİNE ÖZGÜ YOLLAR KULLANMASIDIR</a:t>
            </a:r>
          </a:p>
        </p:txBody>
      </p:sp>
    </p:spTree>
    <p:extLst>
      <p:ext uri="{BB962C8B-B14F-4D97-AF65-F5344CB8AC3E}">
        <p14:creationId xmlns:p14="http://schemas.microsoft.com/office/powerpoint/2010/main" val="27246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tr-TR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SADECE BİR TEK ÖĞRENME STİLİNİ KULLANARAK MI ÖĞRENEBİLİRİZ?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716016" y="2862879"/>
            <a:ext cx="4176464" cy="380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TABİ Kİ HAYIR,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BİR  </a:t>
            </a:r>
            <a:r>
              <a:rPr lang="tr-TR" b="1" dirty="0" smtClean="0">
                <a:solidFill>
                  <a:schemeClr val="tx1"/>
                </a:solidFill>
              </a:rPr>
              <a:t>KİŞİ ASLINDA </a:t>
            </a:r>
            <a:r>
              <a:rPr lang="tr-TR" b="1" dirty="0">
                <a:solidFill>
                  <a:schemeClr val="tx1"/>
                </a:solidFill>
              </a:rPr>
              <a:t>BİR ÇOK ÖĞRENME STİLİNİ KULLANARAK ÖĞRENME EYLEMİNİ GERÇEKLEŞTİREBİLİR FAKAT HER </a:t>
            </a:r>
            <a:r>
              <a:rPr lang="tr-TR" b="1" dirty="0" smtClean="0">
                <a:solidFill>
                  <a:schemeClr val="tx1"/>
                </a:solidFill>
              </a:rPr>
              <a:t>İNSANIN BASKIN </a:t>
            </a:r>
            <a:r>
              <a:rPr lang="tr-TR" b="1" dirty="0">
                <a:solidFill>
                  <a:schemeClr val="tx1"/>
                </a:solidFill>
              </a:rPr>
              <a:t>BİR ÖĞRENME STİLİ VARDIR VE O STİLİ KULLANDIĞINDA ÇOK DAHA HIZLI VE  KALICI ÖĞRENMEYİ </a:t>
            </a:r>
            <a:r>
              <a:rPr lang="tr-TR" b="1" dirty="0" smtClean="0">
                <a:solidFill>
                  <a:schemeClr val="tx1"/>
                </a:solidFill>
              </a:rPr>
              <a:t>SAĞLAR.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636912"/>
            <a:ext cx="8712967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Kişilerin baskın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öğrenme stili zamanla değişebilir. </a:t>
            </a: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Çünkü kişiye verilen 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sorumluluklar, ödevler zamanla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değişecektir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kişide zamanla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zihinsel açıdan gelişecektir. Aynı zamanda verilen görevler farklı öğrenme stillerini  bir arada kullanmayı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gerektirebilir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Bu süreç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kişinin bir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diğer öğrenme stilini baskın kullanır hale gelebileceğini gösterir.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KİŞİNİN</a:t>
            </a:r>
            <a:b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BASKIN ÖĞRENME </a:t>
            </a:r>
            <a: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STİLİ</a:t>
            </a:r>
            <a:b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HAYATI BOYUNCA </a:t>
            </a:r>
            <a:br>
              <a:rPr lang="tr-TR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DEĞİŞMEZ MİDİR…</a:t>
            </a:r>
            <a:r>
              <a:rPr lang="tr-TR" sz="1600" dirty="0"/>
              <a:t/>
            </a:r>
            <a:br>
              <a:rPr lang="tr-TR" sz="1600" dirty="0"/>
            </a:b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8083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ÖĞRENME STİLİMİZ NASIL OLUŞUR?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064896" cy="367240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271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3212976"/>
            <a:ext cx="4896544" cy="1440160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Öğrenme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stilini bilmek 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öğrenme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sürecindeki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güçlü ve zayıf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yönlerinin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farkına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varılmasına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dolayısıyla bu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yönlerini geliştirecek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türde çalışmalar 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yapılmasına </a:t>
            </a: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zemin hazırlar.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ÖĞRENCİNİN </a:t>
            </a:r>
            <a:r>
              <a:rPr lang="tr-TR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ÖĞRENME STİLİNİ BİLMESİ AKADEMİK BAŞARISINI ARTTIRIR MI?</a:t>
            </a:r>
            <a:r>
              <a:rPr lang="tr-T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3312368" cy="39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PEKİ BENİM ÖĞRENME STİLİM HANGİSİ?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779912" y="2636912"/>
            <a:ext cx="5184576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u="sng" dirty="0">
                <a:solidFill>
                  <a:schemeClr val="tx1"/>
                </a:solidFill>
              </a:rPr>
              <a:t>BUNU ÖĞRENMEK İÇİN ÖNCE ÖĞRENME STİLLERİ NELERMİŞ BUNA BAKALIM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99792" y="393305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şağı Ok 10"/>
          <p:cNvSpPr/>
          <p:nvPr/>
        </p:nvSpPr>
        <p:spPr>
          <a:xfrm>
            <a:off x="6042447" y="3933056"/>
            <a:ext cx="648072" cy="8640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535996" y="4869160"/>
            <a:ext cx="3672408" cy="19442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Görsel Öğrenme Stili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İşitsel Öğrenme Stili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Dokunsal (</a:t>
            </a:r>
            <a:r>
              <a:rPr lang="tr-TR" b="1" dirty="0" err="1">
                <a:solidFill>
                  <a:schemeClr val="tx1"/>
                </a:solidFill>
              </a:rPr>
              <a:t>Kinestetik</a:t>
            </a:r>
            <a:r>
              <a:rPr lang="tr-TR" b="1" dirty="0">
                <a:solidFill>
                  <a:schemeClr val="tx1"/>
                </a:solidFill>
              </a:rPr>
              <a:t>) Öğrenme Stili</a:t>
            </a:r>
          </a:p>
        </p:txBody>
      </p:sp>
    </p:spTree>
    <p:extLst>
      <p:ext uri="{BB962C8B-B14F-4D97-AF65-F5344CB8AC3E}">
        <p14:creationId xmlns:p14="http://schemas.microsoft.com/office/powerpoint/2010/main" val="28738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4048" y="3068960"/>
            <a:ext cx="3843949" cy="3057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Gösteriler, filmler, resimler, diyagramlar, vb. içeren</a:t>
            </a: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yani görülen ve gözlenen şeyleri kullanmayı gerektirir. </a:t>
            </a:r>
          </a:p>
          <a:p>
            <a:endParaRPr lang="tr-T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öğrenme stiline sahip insanlar, bilgi görsel ve yazılı bir şekilde sunulduğunda en iyi şekilde öğrenirler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5202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GÖRSEL ÖĞRENME STİLİ</a:t>
            </a:r>
            <a:endParaRPr kumimoji="0" lang="tr-TR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2304"/>
            <a:ext cx="1728192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05227"/>
            <a:ext cx="2353940" cy="17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36980"/>
            <a:ext cx="1903090" cy="9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299</TotalTime>
  <Words>955</Words>
  <Application>Microsoft Office PowerPoint</Application>
  <PresentationFormat>Ekran Gösterisi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Dalga Biçimi</vt:lpstr>
      <vt:lpstr>ÖĞRENME STİLLERİ ORTAOKUL</vt:lpstr>
      <vt:lpstr>      SUNUM PLANI</vt:lpstr>
      <vt:lpstr>ÖĞRENME STİLİ NEDİR?</vt:lpstr>
      <vt:lpstr>SADECE BİR TEK ÖĞRENME STİLİNİ KULLANARAK MI ÖĞRENEBİLİRİZ? </vt:lpstr>
      <vt:lpstr> KİŞİNİN  BASKIN ÖĞRENME STİLİ  HAYATI BOYUNCA   DEĞİŞMEZ MİDİR… </vt:lpstr>
      <vt:lpstr>ÖĞRENME STİLİMİZ NASIL OLUŞUR? </vt:lpstr>
      <vt:lpstr>ÖĞRENCİNİN ÖĞRENME STİLİNİ BİLMESİ AKADEMİK BAŞARISINI ARTTIRIR MI? </vt:lpstr>
      <vt:lpstr>PEKİ BENİM ÖĞRENME STİLİM HANGİSİ? </vt:lpstr>
      <vt:lpstr>GÖRSEL ÖĞRENME STİLİ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ÖĞRENME STİLLERİ ORTAOKUL</dc:title>
  <dc:creator>Lenova</dc:creator>
  <cp:lastModifiedBy>Lenova</cp:lastModifiedBy>
  <cp:revision>30</cp:revision>
  <dcterms:created xsi:type="dcterms:W3CDTF">2021-10-12T10:19:49Z</dcterms:created>
  <dcterms:modified xsi:type="dcterms:W3CDTF">2021-10-14T08:31:47Z</dcterms:modified>
</cp:coreProperties>
</file>