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3" r:id="rId2"/>
    <p:sldId id="261" r:id="rId3"/>
    <p:sldId id="262" r:id="rId4"/>
    <p:sldId id="256" r:id="rId5"/>
    <p:sldId id="257" r:id="rId6"/>
    <p:sldId id="258" r:id="rId7"/>
    <p:sldId id="259" r:id="rId8"/>
    <p:sldId id="260" r:id="rId9"/>
    <p:sldId id="264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2124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14.10.2021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14.10.2021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14.10.2021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14.10.2021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14.10.2021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14.10.2021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14.10.2021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25525" y="2060848"/>
            <a:ext cx="7408333" cy="3162664"/>
          </a:xfrm>
          <a:scene3d>
            <a:camera prst="orthographicFront"/>
            <a:lightRig rig="threePt" dir="t"/>
          </a:scene3d>
          <a:sp3d>
            <a:bevelT prst="convex"/>
          </a:sp3d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endParaRPr lang="tr-TR" sz="54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>
              <a:buNone/>
            </a:pPr>
            <a:endParaRPr lang="tr-TR" sz="54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tr-TR" sz="15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ÇOCUKLA </a:t>
            </a:r>
          </a:p>
          <a:p>
            <a:pPr algn="ctr">
              <a:buNone/>
            </a:pPr>
            <a:r>
              <a:rPr lang="tr-TR" sz="15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İLETİŞİM</a:t>
            </a:r>
            <a:endParaRPr lang="tr-TR" sz="15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026" name="Picture 2" descr="C:\Users\rhbrlk\Desktop\973d17e2-8f36-4a80-acbb-928476df16a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39"/>
            <a:ext cx="1692027" cy="1692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88639"/>
            <a:ext cx="1695450" cy="169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İçerik Yer Tutucusu" descr="183_1538db1550c27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40488" y="2674938"/>
            <a:ext cx="5270961" cy="3451225"/>
          </a:xfrm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İçerik Yer Tutucusu" descr="39778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428604"/>
            <a:ext cx="8358246" cy="6072230"/>
          </a:xfrm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571472" y="857232"/>
            <a:ext cx="7772400" cy="1828800"/>
          </a:xfrm>
        </p:spPr>
        <p:txBody>
          <a:bodyPr/>
          <a:lstStyle/>
          <a:p>
            <a:r>
              <a:rPr lang="tr-TR" dirty="0" smtClean="0"/>
              <a:t>Bir çocuğun gelişiminde</a:t>
            </a:r>
            <a:br>
              <a:rPr lang="tr-TR" dirty="0" smtClean="0"/>
            </a:br>
            <a:r>
              <a:rPr lang="tr-TR" dirty="0" smtClean="0"/>
              <a:t>Aile neden önemlidir?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Aile,çocuğun ihtiyaçlarını karşılayıp onun bu</a:t>
            </a:r>
          </a:p>
          <a:p>
            <a:r>
              <a:rPr lang="tr-TR" dirty="0" smtClean="0"/>
              <a:t>dünyada </a:t>
            </a:r>
            <a:r>
              <a:rPr lang="tr-TR" dirty="0" err="1" smtClean="0"/>
              <a:t>VAROLMA’sını</a:t>
            </a:r>
            <a:r>
              <a:rPr lang="tr-TR" dirty="0" smtClean="0"/>
              <a:t> sağlamak için</a:t>
            </a:r>
          </a:p>
          <a:p>
            <a:r>
              <a:rPr lang="tr-TR" dirty="0" smtClean="0"/>
              <a:t>gereklidir!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Çocuğun kişiliğinin temelleri aile ortamın da atılır</a:t>
            </a:r>
          </a:p>
          <a:p>
            <a:pPr>
              <a:buNone/>
            </a:pPr>
            <a:r>
              <a:rPr lang="tr-TR" dirty="0" smtClean="0"/>
              <a:t>   Sağlıklı insan ilişkilerinde 3 temel ilke vardır:</a:t>
            </a:r>
          </a:p>
          <a:p>
            <a:r>
              <a:rPr lang="tr-TR" dirty="0" smtClean="0"/>
              <a:t>1. Koşulsuz Kabul (koşulsuz sevgi ve saygı)</a:t>
            </a:r>
          </a:p>
          <a:p>
            <a:r>
              <a:rPr lang="tr-TR" dirty="0" smtClean="0"/>
              <a:t>2. Dürüstlük, içtenlik (açıklık, saydamlık)</a:t>
            </a:r>
          </a:p>
          <a:p>
            <a:r>
              <a:rPr lang="tr-TR" dirty="0" smtClean="0"/>
              <a:t>3. </a:t>
            </a:r>
            <a:r>
              <a:rPr lang="tr-TR" dirty="0" err="1" smtClean="0"/>
              <a:t>Empatik</a:t>
            </a:r>
            <a:r>
              <a:rPr lang="tr-TR" dirty="0" smtClean="0"/>
              <a:t> anlayış (kendini onun yerine koyma)</a:t>
            </a:r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r-TR" sz="4400" dirty="0" smtClean="0"/>
              <a:t>   Yanlış Ana-baba Tutumları:</a:t>
            </a:r>
          </a:p>
          <a:p>
            <a:r>
              <a:rPr lang="tr-TR" sz="4400" dirty="0" smtClean="0"/>
              <a:t>1. Koruyuculuk</a:t>
            </a:r>
          </a:p>
          <a:p>
            <a:r>
              <a:rPr lang="tr-TR" sz="4400" dirty="0" smtClean="0"/>
              <a:t>2. Yüksek beklenti</a:t>
            </a:r>
          </a:p>
          <a:p>
            <a:r>
              <a:rPr lang="tr-TR" sz="4400" dirty="0" smtClean="0"/>
              <a:t>3. Otoriter tutum</a:t>
            </a:r>
          </a:p>
          <a:p>
            <a:r>
              <a:rPr lang="tr-TR" sz="4400" dirty="0" smtClean="0"/>
              <a:t>4. İlgisizlik, ihmal etme</a:t>
            </a:r>
          </a:p>
          <a:p>
            <a:r>
              <a:rPr lang="tr-TR" sz="4400" dirty="0" smtClean="0"/>
              <a:t>5. Pasif tutum</a:t>
            </a:r>
            <a:endParaRPr lang="tr-TR" sz="4400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571472" y="500042"/>
            <a:ext cx="707236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4000" dirty="0" smtClean="0"/>
              <a:t>Çocuk ile iletişim kapısını açmak</a:t>
            </a:r>
          </a:p>
          <a:p>
            <a:r>
              <a:rPr lang="tr-TR" sz="4000" dirty="0" smtClean="0"/>
              <a:t>• Otorite kurmak</a:t>
            </a:r>
          </a:p>
          <a:p>
            <a:r>
              <a:rPr lang="tr-TR" sz="4000" dirty="0" smtClean="0"/>
              <a:t>• Haklarını sınırlamak</a:t>
            </a:r>
          </a:p>
          <a:p>
            <a:r>
              <a:rPr lang="tr-TR" sz="4000" dirty="0" smtClean="0"/>
              <a:t>• Öğüt vermek</a:t>
            </a:r>
          </a:p>
          <a:p>
            <a:r>
              <a:rPr lang="tr-TR" sz="4000" dirty="0" smtClean="0"/>
              <a:t>• Yargılamak</a:t>
            </a:r>
          </a:p>
          <a:p>
            <a:r>
              <a:rPr lang="tr-TR" sz="4000" dirty="0" smtClean="0"/>
              <a:t>• Sorunları bastırmak</a:t>
            </a:r>
            <a:endParaRPr lang="tr-T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571472" y="571480"/>
            <a:ext cx="807249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4000" dirty="0" smtClean="0"/>
              <a:t>Çocuk ile iletişim kapısını açmak</a:t>
            </a:r>
          </a:p>
          <a:p>
            <a:r>
              <a:rPr lang="tr-TR" sz="4000" dirty="0" smtClean="0"/>
              <a:t>• Çocuğu anlamaya çalışmak</a:t>
            </a:r>
          </a:p>
          <a:p>
            <a:r>
              <a:rPr lang="tr-TR" sz="4000" dirty="0" smtClean="0"/>
              <a:t>• İletişim kanallarını açık tutmak</a:t>
            </a:r>
          </a:p>
          <a:p>
            <a:r>
              <a:rPr lang="tr-TR" sz="4000" dirty="0" smtClean="0"/>
              <a:t>• Değer vermek</a:t>
            </a:r>
          </a:p>
          <a:p>
            <a:r>
              <a:rPr lang="tr-TR" sz="4000" dirty="0" smtClean="0"/>
              <a:t>• Kabul etmek</a:t>
            </a:r>
          </a:p>
          <a:p>
            <a:r>
              <a:rPr lang="tr-TR" sz="4000" dirty="0" smtClean="0"/>
              <a:t>• Sabırlı olmak</a:t>
            </a:r>
          </a:p>
          <a:p>
            <a:r>
              <a:rPr lang="tr-TR" sz="4000" dirty="0" smtClean="0"/>
              <a:t>• Etkin dinlemek</a:t>
            </a:r>
            <a:endParaRPr lang="tr-T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2204864"/>
            <a:ext cx="8229600" cy="1252728"/>
          </a:xfrm>
        </p:spPr>
        <p:txBody>
          <a:bodyPr/>
          <a:lstStyle/>
          <a:p>
            <a:r>
              <a:rPr lang="tr-TR" b="1" dirty="0" smtClean="0">
                <a:solidFill>
                  <a:schemeClr val="tx1"/>
                </a:solidFill>
              </a:rPr>
              <a:t>TEŞEKKÜRLER</a:t>
            </a:r>
            <a:endParaRPr lang="tr-T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9951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lga Biçimi">
  <a:themeElements>
    <a:clrScheme name="Dalga Biçim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Dalga Biçim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alga Biçim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</TotalTime>
  <Words>135</Words>
  <Application>Microsoft Office PowerPoint</Application>
  <PresentationFormat>Ekran Gösterisi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Dalga Biçimi</vt:lpstr>
      <vt:lpstr>PowerPoint Sunusu</vt:lpstr>
      <vt:lpstr>PowerPoint Sunusu</vt:lpstr>
      <vt:lpstr>PowerPoint Sunusu</vt:lpstr>
      <vt:lpstr>Bir çocuğun gelişiminde Aile neden önemlidir?</vt:lpstr>
      <vt:lpstr>PowerPoint Sunusu</vt:lpstr>
      <vt:lpstr>PowerPoint Sunusu</vt:lpstr>
      <vt:lpstr>PowerPoint Sunusu</vt:lpstr>
      <vt:lpstr>PowerPoint Sunusu</vt:lpstr>
      <vt:lpstr>TEŞEKKÜRLER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Bir çocuğun gelişiminde Aile neden önemlidir?</dc:title>
  <cp:lastModifiedBy>HUSEYIN</cp:lastModifiedBy>
  <cp:revision>5</cp:revision>
  <dcterms:modified xsi:type="dcterms:W3CDTF">2021-10-14T10:15:16Z</dcterms:modified>
</cp:coreProperties>
</file>