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977" r:id="rId4"/>
  </p:sldMasterIdLst>
  <p:notesMasterIdLst>
    <p:notesMasterId r:id="rId14"/>
  </p:notesMasterIdLst>
  <p:handoutMasterIdLst>
    <p:handoutMasterId r:id="rId15"/>
  </p:handoutMasterIdLst>
  <p:sldIdLst>
    <p:sldId id="256" r:id="rId5"/>
    <p:sldId id="257" r:id="rId6"/>
    <p:sldId id="259" r:id="rId7"/>
    <p:sldId id="260" r:id="rId8"/>
    <p:sldId id="261" r:id="rId9"/>
    <p:sldId id="262" r:id="rId10"/>
    <p:sldId id="258" r:id="rId11"/>
    <p:sldId id="263" r:id="rId12"/>
    <p:sldId id="264" r:id="rId13"/>
  </p:sldIdLst>
  <p:sldSz cx="12192000" cy="6858000"/>
  <p:notesSz cx="6858000" cy="9144000"/>
  <p:defaultTextStyle>
    <a:defPPr rtl="0">
      <a:defRPr lang="tr-T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p:scale>
          <a:sx n="60" d="100"/>
          <a:sy n="60" d="100"/>
        </p:scale>
        <p:origin x="-1068" y="-258"/>
      </p:cViewPr>
      <p:guideLst>
        <p:guide orient="horz" pos="2160"/>
        <p:guide pos="3840"/>
      </p:guideLst>
    </p:cSldViewPr>
  </p:slideViewPr>
  <p:notesTextViewPr>
    <p:cViewPr>
      <p:scale>
        <a:sx n="1" d="1"/>
        <a:sy n="1" d="1"/>
      </p:scale>
      <p:origin x="0" y="0"/>
    </p:cViewPr>
  </p:notesTextViewPr>
  <p:notesViewPr>
    <p:cSldViewPr snapToGrid="0">
      <p:cViewPr varScale="1">
        <p:scale>
          <a:sx n="88" d="100"/>
          <a:sy n="88" d="100"/>
        </p:scale>
        <p:origin x="3072" y="7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96160E-4AAF-4E04-A94E-C082A2F2CE26}" type="doc">
      <dgm:prSet loTypeId="urn:microsoft.com/office/officeart/2005/8/layout/process1" loCatId="process" qsTypeId="urn:microsoft.com/office/officeart/2005/8/quickstyle/simple1" qsCatId="simple" csTypeId="urn:microsoft.com/office/officeart/2005/8/colors/accent1_2" csCatId="accent1" phldr="1"/>
      <dgm:spPr/>
    </dgm:pt>
    <dgm:pt modelId="{36354036-357C-495E-B56C-AA2FC1F76D45}">
      <dgm:prSet phldrT="[Metin]"/>
      <dgm:spPr/>
      <dgm:t>
        <a:bodyPr/>
        <a:lstStyle/>
        <a:p>
          <a:r>
            <a:rPr lang="tr-TR" dirty="0" smtClean="0"/>
            <a:t>YENİLENEN ÖĞRETİM PROGRAMLARI</a:t>
          </a:r>
          <a:endParaRPr lang="tr-TR" dirty="0"/>
        </a:p>
      </dgm:t>
    </dgm:pt>
    <dgm:pt modelId="{10880E7B-4CED-4311-9FD7-94F469E19FFD}" type="parTrans" cxnId="{0A6DF373-D6DA-4CCB-8B11-95A3D26C7555}">
      <dgm:prSet/>
      <dgm:spPr/>
      <dgm:t>
        <a:bodyPr/>
        <a:lstStyle/>
        <a:p>
          <a:endParaRPr lang="tr-TR"/>
        </a:p>
      </dgm:t>
    </dgm:pt>
    <dgm:pt modelId="{5D397131-0BD6-498A-BC27-8DEF601BC6EE}" type="sibTrans" cxnId="{0A6DF373-D6DA-4CCB-8B11-95A3D26C7555}">
      <dgm:prSet/>
      <dgm:spPr/>
      <dgm:t>
        <a:bodyPr/>
        <a:lstStyle/>
        <a:p>
          <a:endParaRPr lang="tr-TR"/>
        </a:p>
      </dgm:t>
    </dgm:pt>
    <dgm:pt modelId="{C81FD2E8-BC2D-4003-A142-177564FE8C59}">
      <dgm:prSet phldrT="[Metin]"/>
      <dgm:spPr/>
      <dgm:t>
        <a:bodyPr/>
        <a:lstStyle/>
        <a:p>
          <a:r>
            <a:rPr lang="tr-TR" dirty="0" smtClean="0"/>
            <a:t>BİREYSEL FAKTÖRLER</a:t>
          </a:r>
          <a:endParaRPr lang="tr-TR" dirty="0"/>
        </a:p>
      </dgm:t>
    </dgm:pt>
    <dgm:pt modelId="{AD6585CB-EFAC-4BAF-9D9C-E60A60531644}" type="parTrans" cxnId="{81B50AA3-AA95-4894-86E6-0609B6C1490E}">
      <dgm:prSet/>
      <dgm:spPr/>
      <dgm:t>
        <a:bodyPr/>
        <a:lstStyle/>
        <a:p>
          <a:endParaRPr lang="tr-TR"/>
        </a:p>
      </dgm:t>
    </dgm:pt>
    <dgm:pt modelId="{9D4FCC5F-F8B9-46F8-867B-74460C9CE56C}" type="sibTrans" cxnId="{81B50AA3-AA95-4894-86E6-0609B6C1490E}">
      <dgm:prSet/>
      <dgm:spPr/>
      <dgm:t>
        <a:bodyPr/>
        <a:lstStyle/>
        <a:p>
          <a:endParaRPr lang="tr-TR"/>
        </a:p>
      </dgm:t>
    </dgm:pt>
    <dgm:pt modelId="{155FFF6F-4143-4DD5-A4D9-9B00D138B802}">
      <dgm:prSet/>
      <dgm:spPr/>
      <dgm:t>
        <a:bodyPr/>
        <a:lstStyle/>
        <a:p>
          <a:r>
            <a:rPr lang="tr-TR" smtClean="0"/>
            <a:t>Öğrenme sürecinin kalitesini arttırmak için öğrencilerin öğrenme stilleri, zeka boyutları (çoklu zeka kuramı), gelişim özellikleri ve öğrenme stratejileri dikkate alınmalıdır.</a:t>
          </a:r>
          <a:endParaRPr lang="tr-TR"/>
        </a:p>
      </dgm:t>
    </dgm:pt>
    <dgm:pt modelId="{A326F5BB-3ABF-4E0D-9769-43CFEC534744}" type="parTrans" cxnId="{0C5AA622-3DE6-458D-BCC0-ADEB6953CE24}">
      <dgm:prSet/>
      <dgm:spPr/>
      <dgm:t>
        <a:bodyPr/>
        <a:lstStyle/>
        <a:p>
          <a:endParaRPr lang="tr-TR"/>
        </a:p>
      </dgm:t>
    </dgm:pt>
    <dgm:pt modelId="{A6DDA4FF-C238-4348-968F-8AA8EF4899B9}" type="sibTrans" cxnId="{0C5AA622-3DE6-458D-BCC0-ADEB6953CE24}">
      <dgm:prSet/>
      <dgm:spPr/>
      <dgm:t>
        <a:bodyPr/>
        <a:lstStyle/>
        <a:p>
          <a:endParaRPr lang="tr-TR"/>
        </a:p>
      </dgm:t>
    </dgm:pt>
    <dgm:pt modelId="{23E55B0E-7464-4983-A149-0991C5E7E509}" type="pres">
      <dgm:prSet presAssocID="{0296160E-4AAF-4E04-A94E-C082A2F2CE26}" presName="Name0" presStyleCnt="0">
        <dgm:presLayoutVars>
          <dgm:dir/>
          <dgm:resizeHandles val="exact"/>
        </dgm:presLayoutVars>
      </dgm:prSet>
      <dgm:spPr/>
    </dgm:pt>
    <dgm:pt modelId="{13B724F9-BDC3-49E7-8C30-B4116B558919}" type="pres">
      <dgm:prSet presAssocID="{36354036-357C-495E-B56C-AA2FC1F76D45}" presName="node" presStyleLbl="node1" presStyleIdx="0" presStyleCnt="3">
        <dgm:presLayoutVars>
          <dgm:bulletEnabled val="1"/>
        </dgm:presLayoutVars>
      </dgm:prSet>
      <dgm:spPr/>
      <dgm:t>
        <a:bodyPr/>
        <a:lstStyle/>
        <a:p>
          <a:endParaRPr lang="tr-TR"/>
        </a:p>
      </dgm:t>
    </dgm:pt>
    <dgm:pt modelId="{B151B287-E043-416F-8B90-4BE07DEC37B0}" type="pres">
      <dgm:prSet presAssocID="{5D397131-0BD6-498A-BC27-8DEF601BC6EE}" presName="sibTrans" presStyleLbl="sibTrans2D1" presStyleIdx="0" presStyleCnt="2"/>
      <dgm:spPr/>
      <dgm:t>
        <a:bodyPr/>
        <a:lstStyle/>
        <a:p>
          <a:endParaRPr lang="tr-TR"/>
        </a:p>
      </dgm:t>
    </dgm:pt>
    <dgm:pt modelId="{96E4F20D-DD3C-4D54-8A16-4CF91F04B710}" type="pres">
      <dgm:prSet presAssocID="{5D397131-0BD6-498A-BC27-8DEF601BC6EE}" presName="connectorText" presStyleLbl="sibTrans2D1" presStyleIdx="0" presStyleCnt="2"/>
      <dgm:spPr/>
      <dgm:t>
        <a:bodyPr/>
        <a:lstStyle/>
        <a:p>
          <a:endParaRPr lang="tr-TR"/>
        </a:p>
      </dgm:t>
    </dgm:pt>
    <dgm:pt modelId="{369761B8-C0FD-4742-8923-EC9B8849BE44}" type="pres">
      <dgm:prSet presAssocID="{C81FD2E8-BC2D-4003-A142-177564FE8C59}" presName="node" presStyleLbl="node1" presStyleIdx="1" presStyleCnt="3">
        <dgm:presLayoutVars>
          <dgm:bulletEnabled val="1"/>
        </dgm:presLayoutVars>
      </dgm:prSet>
      <dgm:spPr/>
      <dgm:t>
        <a:bodyPr/>
        <a:lstStyle/>
        <a:p>
          <a:endParaRPr lang="tr-TR"/>
        </a:p>
      </dgm:t>
    </dgm:pt>
    <dgm:pt modelId="{C78017F6-D154-42A5-99EF-BE6C7547F5EF}" type="pres">
      <dgm:prSet presAssocID="{9D4FCC5F-F8B9-46F8-867B-74460C9CE56C}" presName="sibTrans" presStyleLbl="sibTrans2D1" presStyleIdx="1" presStyleCnt="2"/>
      <dgm:spPr/>
      <dgm:t>
        <a:bodyPr/>
        <a:lstStyle/>
        <a:p>
          <a:endParaRPr lang="tr-TR"/>
        </a:p>
      </dgm:t>
    </dgm:pt>
    <dgm:pt modelId="{B37C2186-6522-4239-B1F6-B0EBF7F8233B}" type="pres">
      <dgm:prSet presAssocID="{9D4FCC5F-F8B9-46F8-867B-74460C9CE56C}" presName="connectorText" presStyleLbl="sibTrans2D1" presStyleIdx="1" presStyleCnt="2"/>
      <dgm:spPr/>
      <dgm:t>
        <a:bodyPr/>
        <a:lstStyle/>
        <a:p>
          <a:endParaRPr lang="tr-TR"/>
        </a:p>
      </dgm:t>
    </dgm:pt>
    <dgm:pt modelId="{C8237301-8CDF-4B87-873B-FE6D9C60951E}" type="pres">
      <dgm:prSet presAssocID="{155FFF6F-4143-4DD5-A4D9-9B00D138B802}" presName="node" presStyleLbl="node1" presStyleIdx="2" presStyleCnt="3">
        <dgm:presLayoutVars>
          <dgm:bulletEnabled val="1"/>
        </dgm:presLayoutVars>
      </dgm:prSet>
      <dgm:spPr/>
      <dgm:t>
        <a:bodyPr/>
        <a:lstStyle/>
        <a:p>
          <a:endParaRPr lang="tr-TR"/>
        </a:p>
      </dgm:t>
    </dgm:pt>
  </dgm:ptLst>
  <dgm:cxnLst>
    <dgm:cxn modelId="{CBEA634B-03A2-4FFE-9034-523CAE076F7E}" type="presOf" srcId="{155FFF6F-4143-4DD5-A4D9-9B00D138B802}" destId="{C8237301-8CDF-4B87-873B-FE6D9C60951E}" srcOrd="0" destOrd="0" presId="urn:microsoft.com/office/officeart/2005/8/layout/process1"/>
    <dgm:cxn modelId="{5525628A-7B28-46C2-9983-80925DC8540D}" type="presOf" srcId="{0296160E-4AAF-4E04-A94E-C082A2F2CE26}" destId="{23E55B0E-7464-4983-A149-0991C5E7E509}" srcOrd="0" destOrd="0" presId="urn:microsoft.com/office/officeart/2005/8/layout/process1"/>
    <dgm:cxn modelId="{0A6DF373-D6DA-4CCB-8B11-95A3D26C7555}" srcId="{0296160E-4AAF-4E04-A94E-C082A2F2CE26}" destId="{36354036-357C-495E-B56C-AA2FC1F76D45}" srcOrd="0" destOrd="0" parTransId="{10880E7B-4CED-4311-9FD7-94F469E19FFD}" sibTransId="{5D397131-0BD6-498A-BC27-8DEF601BC6EE}"/>
    <dgm:cxn modelId="{51AC9451-7575-4AFF-8EF3-282918FCD1E3}" type="presOf" srcId="{36354036-357C-495E-B56C-AA2FC1F76D45}" destId="{13B724F9-BDC3-49E7-8C30-B4116B558919}" srcOrd="0" destOrd="0" presId="urn:microsoft.com/office/officeart/2005/8/layout/process1"/>
    <dgm:cxn modelId="{015D9BF3-2504-4BB7-89AF-50FB51CDA1BB}" type="presOf" srcId="{C81FD2E8-BC2D-4003-A142-177564FE8C59}" destId="{369761B8-C0FD-4742-8923-EC9B8849BE44}" srcOrd="0" destOrd="0" presId="urn:microsoft.com/office/officeart/2005/8/layout/process1"/>
    <dgm:cxn modelId="{9FBC8E82-2B08-4FEE-9DBC-28EF2D84BF9C}" type="presOf" srcId="{9D4FCC5F-F8B9-46F8-867B-74460C9CE56C}" destId="{B37C2186-6522-4239-B1F6-B0EBF7F8233B}" srcOrd="1" destOrd="0" presId="urn:microsoft.com/office/officeart/2005/8/layout/process1"/>
    <dgm:cxn modelId="{0C5AA622-3DE6-458D-BCC0-ADEB6953CE24}" srcId="{0296160E-4AAF-4E04-A94E-C082A2F2CE26}" destId="{155FFF6F-4143-4DD5-A4D9-9B00D138B802}" srcOrd="2" destOrd="0" parTransId="{A326F5BB-3ABF-4E0D-9769-43CFEC534744}" sibTransId="{A6DDA4FF-C238-4348-968F-8AA8EF4899B9}"/>
    <dgm:cxn modelId="{3438FEAA-A451-443F-AD50-EE18F547D45C}" type="presOf" srcId="{9D4FCC5F-F8B9-46F8-867B-74460C9CE56C}" destId="{C78017F6-D154-42A5-99EF-BE6C7547F5EF}" srcOrd="0" destOrd="0" presId="urn:microsoft.com/office/officeart/2005/8/layout/process1"/>
    <dgm:cxn modelId="{81B50AA3-AA95-4894-86E6-0609B6C1490E}" srcId="{0296160E-4AAF-4E04-A94E-C082A2F2CE26}" destId="{C81FD2E8-BC2D-4003-A142-177564FE8C59}" srcOrd="1" destOrd="0" parTransId="{AD6585CB-EFAC-4BAF-9D9C-E60A60531644}" sibTransId="{9D4FCC5F-F8B9-46F8-867B-74460C9CE56C}"/>
    <dgm:cxn modelId="{5389AE16-0106-4103-B87E-21A90A9DF267}" type="presOf" srcId="{5D397131-0BD6-498A-BC27-8DEF601BC6EE}" destId="{B151B287-E043-416F-8B90-4BE07DEC37B0}" srcOrd="0" destOrd="0" presId="urn:microsoft.com/office/officeart/2005/8/layout/process1"/>
    <dgm:cxn modelId="{7F1B9D6C-F504-4A55-B7A4-90172CF381F1}" type="presOf" srcId="{5D397131-0BD6-498A-BC27-8DEF601BC6EE}" destId="{96E4F20D-DD3C-4D54-8A16-4CF91F04B710}" srcOrd="1" destOrd="0" presId="urn:microsoft.com/office/officeart/2005/8/layout/process1"/>
    <dgm:cxn modelId="{8631ECF9-B15F-4AD8-B0CC-6EF621362361}" type="presParOf" srcId="{23E55B0E-7464-4983-A149-0991C5E7E509}" destId="{13B724F9-BDC3-49E7-8C30-B4116B558919}" srcOrd="0" destOrd="0" presId="urn:microsoft.com/office/officeart/2005/8/layout/process1"/>
    <dgm:cxn modelId="{15B4AF30-5363-4E3E-B590-B8491D67CF05}" type="presParOf" srcId="{23E55B0E-7464-4983-A149-0991C5E7E509}" destId="{B151B287-E043-416F-8B90-4BE07DEC37B0}" srcOrd="1" destOrd="0" presId="urn:microsoft.com/office/officeart/2005/8/layout/process1"/>
    <dgm:cxn modelId="{12F85BD0-F4C8-48C7-A865-38F09ADB22C1}" type="presParOf" srcId="{B151B287-E043-416F-8B90-4BE07DEC37B0}" destId="{96E4F20D-DD3C-4D54-8A16-4CF91F04B710}" srcOrd="0" destOrd="0" presId="urn:microsoft.com/office/officeart/2005/8/layout/process1"/>
    <dgm:cxn modelId="{2FB4417D-0AC1-4502-AF69-703F9DC32D54}" type="presParOf" srcId="{23E55B0E-7464-4983-A149-0991C5E7E509}" destId="{369761B8-C0FD-4742-8923-EC9B8849BE44}" srcOrd="2" destOrd="0" presId="urn:microsoft.com/office/officeart/2005/8/layout/process1"/>
    <dgm:cxn modelId="{632487FC-77E7-4542-8A82-25B5FDFF7119}" type="presParOf" srcId="{23E55B0E-7464-4983-A149-0991C5E7E509}" destId="{C78017F6-D154-42A5-99EF-BE6C7547F5EF}" srcOrd="3" destOrd="0" presId="urn:microsoft.com/office/officeart/2005/8/layout/process1"/>
    <dgm:cxn modelId="{18F0835F-1BFA-4060-9632-2014C678A8F4}" type="presParOf" srcId="{C78017F6-D154-42A5-99EF-BE6C7547F5EF}" destId="{B37C2186-6522-4239-B1F6-B0EBF7F8233B}" srcOrd="0" destOrd="0" presId="urn:microsoft.com/office/officeart/2005/8/layout/process1"/>
    <dgm:cxn modelId="{F188FB01-6841-4C4E-B5C3-333EA630557A}" type="presParOf" srcId="{23E55B0E-7464-4983-A149-0991C5E7E509}" destId="{C8237301-8CDF-4B87-873B-FE6D9C60951E}" srcOrd="4" destOrd="0" presId="urn:microsoft.com/office/officeart/2005/8/layout/process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B724F9-BDC3-49E7-8C30-B4116B558919}">
      <dsp:nvSpPr>
        <dsp:cNvPr id="0" name=""/>
        <dsp:cNvSpPr/>
      </dsp:nvSpPr>
      <dsp:spPr>
        <a:xfrm>
          <a:off x="7835" y="231404"/>
          <a:ext cx="2342033" cy="331544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t>YENİLENEN ÖĞRETİM PROGRAMLARI</a:t>
          </a:r>
          <a:endParaRPr lang="tr-TR" sz="1800" kern="1200" dirty="0"/>
        </a:p>
      </dsp:txBody>
      <dsp:txXfrm>
        <a:off x="76431" y="300000"/>
        <a:ext cx="2204841" cy="3178249"/>
      </dsp:txXfrm>
    </dsp:sp>
    <dsp:sp modelId="{B151B287-E043-416F-8B90-4BE07DEC37B0}">
      <dsp:nvSpPr>
        <dsp:cNvPr id="0" name=""/>
        <dsp:cNvSpPr/>
      </dsp:nvSpPr>
      <dsp:spPr>
        <a:xfrm>
          <a:off x="2584072" y="1598712"/>
          <a:ext cx="496511" cy="58082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tr-TR" sz="1400" kern="1200"/>
        </a:p>
      </dsp:txBody>
      <dsp:txXfrm>
        <a:off x="2584072" y="1714877"/>
        <a:ext cx="347558" cy="348494"/>
      </dsp:txXfrm>
    </dsp:sp>
    <dsp:sp modelId="{369761B8-C0FD-4742-8923-EC9B8849BE44}">
      <dsp:nvSpPr>
        <dsp:cNvPr id="0" name=""/>
        <dsp:cNvSpPr/>
      </dsp:nvSpPr>
      <dsp:spPr>
        <a:xfrm>
          <a:off x="3286683" y="231404"/>
          <a:ext cx="2342033" cy="331544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t>BİREYSEL FAKTÖRLER</a:t>
          </a:r>
          <a:endParaRPr lang="tr-TR" sz="1800" kern="1200" dirty="0"/>
        </a:p>
      </dsp:txBody>
      <dsp:txXfrm>
        <a:off x="3355279" y="300000"/>
        <a:ext cx="2204841" cy="3178249"/>
      </dsp:txXfrm>
    </dsp:sp>
    <dsp:sp modelId="{C78017F6-D154-42A5-99EF-BE6C7547F5EF}">
      <dsp:nvSpPr>
        <dsp:cNvPr id="0" name=""/>
        <dsp:cNvSpPr/>
      </dsp:nvSpPr>
      <dsp:spPr>
        <a:xfrm>
          <a:off x="5862920" y="1598712"/>
          <a:ext cx="496511" cy="58082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tr-TR" sz="1400" kern="1200"/>
        </a:p>
      </dsp:txBody>
      <dsp:txXfrm>
        <a:off x="5862920" y="1714877"/>
        <a:ext cx="347558" cy="348494"/>
      </dsp:txXfrm>
    </dsp:sp>
    <dsp:sp modelId="{C8237301-8CDF-4B87-873B-FE6D9C60951E}">
      <dsp:nvSpPr>
        <dsp:cNvPr id="0" name=""/>
        <dsp:cNvSpPr/>
      </dsp:nvSpPr>
      <dsp:spPr>
        <a:xfrm>
          <a:off x="6565530" y="231404"/>
          <a:ext cx="2342033" cy="331544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smtClean="0"/>
            <a:t>Öğrenme sürecinin kalitesini arttırmak için öğrencilerin öğrenme stilleri, zeka boyutları (çoklu zeka kuramı), gelişim özellikleri ve öğrenme stratejileri dikkate alınmalıdır.</a:t>
          </a:r>
          <a:endParaRPr lang="tr-TR" sz="1800" kern="1200"/>
        </a:p>
      </dsp:txBody>
      <dsp:txXfrm>
        <a:off x="6634126" y="300000"/>
        <a:ext cx="2204841" cy="3178249"/>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dirty="0"/>
          </a:p>
        </p:txBody>
      </p:sp>
      <p:sp>
        <p:nvSpPr>
          <p:cNvPr id="3" name="Tarih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A99BC767-97A4-4B8F-953F-85D08B93EB82}" type="datetime1">
              <a:rPr lang="tr-TR" smtClean="0"/>
              <a:pPr rtl="0"/>
              <a:t>11.10.2021</a:t>
            </a:fld>
            <a:endParaRPr lang="tr-TR" dirty="0"/>
          </a:p>
        </p:txBody>
      </p:sp>
      <p:sp>
        <p:nvSpPr>
          <p:cNvPr id="4" name="Alt 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dirty="0"/>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6F2C8D43-8168-48C8-91A7-63EACBACA74B}" type="slidenum">
              <a:rPr lang="tr-TR" smtClean="0"/>
              <a:pPr rtl="0"/>
              <a:t>‹#›</a:t>
            </a:fld>
            <a:endParaRPr lang="tr-TR" dirty="0"/>
          </a:p>
        </p:txBody>
      </p:sp>
    </p:spTree>
    <p:extLst>
      <p:ext uri="{BB962C8B-B14F-4D97-AF65-F5344CB8AC3E}">
        <p14:creationId xmlns:p14="http://schemas.microsoft.com/office/powerpoint/2010/main" xmlns="" val="35310998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noProof="0" dirty="0"/>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0F813F62-78E2-4F86-ACD8-97CF8A0560DC}" type="datetime1">
              <a:rPr lang="tr-TR" noProof="0" smtClean="0"/>
              <a:pPr rtl="0"/>
              <a:t>11.10.2021</a:t>
            </a:fld>
            <a:endParaRPr lang="tr-TR" noProof="0" dirty="0"/>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tr-TR" noProof="0" dirty="0"/>
          </a:p>
        </p:txBody>
      </p:sp>
      <p:sp>
        <p:nvSpPr>
          <p:cNvPr id="5" name="Notlar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tr-TR" noProof="0" dirty="0"/>
              <a:t>Asıl metin stillerini düzenlemek için tıklayın</a:t>
            </a:r>
          </a:p>
          <a:p>
            <a:pPr lvl="1" rtl="0"/>
            <a:r>
              <a:rPr lang="tr-TR" noProof="0" dirty="0"/>
              <a:t>İkinci düzey</a:t>
            </a:r>
          </a:p>
          <a:p>
            <a:pPr lvl="2" rtl="0"/>
            <a:r>
              <a:rPr lang="tr-TR" noProof="0" dirty="0"/>
              <a:t>Üçüncü düzey</a:t>
            </a:r>
          </a:p>
          <a:p>
            <a:pPr lvl="3" rtl="0"/>
            <a:r>
              <a:rPr lang="tr-TR" noProof="0" dirty="0"/>
              <a:t>Dördüncü düzey</a:t>
            </a:r>
          </a:p>
          <a:p>
            <a:pPr lvl="4" rtl="0"/>
            <a:r>
              <a:rPr lang="tr-TR" noProof="0" dirty="0"/>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noProof="0"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5603C52C-5E29-41AF-BAA3-8217E886DA08}" type="slidenum">
              <a:rPr lang="tr-TR" noProof="0" smtClean="0"/>
              <a:pPr rtl="0"/>
              <a:t>‹#›</a:t>
            </a:fld>
            <a:endParaRPr lang="tr-TR" noProof="0" dirty="0"/>
          </a:p>
        </p:txBody>
      </p:sp>
    </p:spTree>
    <p:extLst>
      <p:ext uri="{BB962C8B-B14F-4D97-AF65-F5344CB8AC3E}">
        <p14:creationId xmlns:p14="http://schemas.microsoft.com/office/powerpoint/2010/main" xmlns="" val="196196172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5603C52C-5E29-41AF-BAA3-8217E886DA08}" type="slidenum">
              <a:rPr lang="tr-TR" smtClean="0"/>
              <a:pPr rtl="0"/>
              <a:t>1</a:t>
            </a:fld>
            <a:endParaRPr lang="tr-TR" dirty="0"/>
          </a:p>
        </p:txBody>
      </p:sp>
    </p:spTree>
    <p:extLst>
      <p:ext uri="{BB962C8B-B14F-4D97-AF65-F5344CB8AC3E}">
        <p14:creationId xmlns:p14="http://schemas.microsoft.com/office/powerpoint/2010/main" xmlns="" val="2478736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5603C52C-5E29-41AF-BAA3-8217E886DA08}" type="slidenum">
              <a:rPr lang="tr-TR" smtClean="0"/>
              <a:pPr rtl="0"/>
              <a:t>2</a:t>
            </a:fld>
            <a:endParaRPr lang="tr-TR" dirty="0"/>
          </a:p>
        </p:txBody>
      </p:sp>
    </p:spTree>
    <p:extLst>
      <p:ext uri="{BB962C8B-B14F-4D97-AF65-F5344CB8AC3E}">
        <p14:creationId xmlns:p14="http://schemas.microsoft.com/office/powerpoint/2010/main" xmlns="" val="843966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rtl="0"/>
            <a:fld id="{5603C52C-5E29-41AF-BAA3-8217E886DA08}" type="slidenum">
              <a:rPr lang="tr-TR" noProof="0" smtClean="0"/>
              <a:pPr rtl="0"/>
              <a:t>4</a:t>
            </a:fld>
            <a:endParaRPr lang="tr-TR" noProof="0" dirty="0"/>
          </a:p>
        </p:txBody>
      </p:sp>
    </p:spTree>
    <p:extLst>
      <p:ext uri="{BB962C8B-B14F-4D97-AF65-F5344CB8AC3E}">
        <p14:creationId xmlns:p14="http://schemas.microsoft.com/office/powerpoint/2010/main" xmlns="" val="3280092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pPr rtl="0"/>
            <a:fld id="{3D5D0258-7678-4644-993F-318274585529}" type="datetime1">
              <a:rPr lang="tr-TR" noProof="0" smtClean="0"/>
              <a:pPr rtl="0"/>
              <a:t>11.10.2021</a:t>
            </a:fld>
            <a:endParaRPr lang="tr-TR" noProof="0" dirty="0"/>
          </a:p>
        </p:txBody>
      </p:sp>
      <p:sp>
        <p:nvSpPr>
          <p:cNvPr id="5" name="Footer Placeholder 4"/>
          <p:cNvSpPr>
            <a:spLocks noGrp="1"/>
          </p:cNvSpPr>
          <p:nvPr>
            <p:ph type="ftr" sz="quarter" idx="11"/>
          </p:nvPr>
        </p:nvSpPr>
        <p:spPr/>
        <p:txBody>
          <a:bodyPr/>
          <a:lstStyle/>
          <a:p>
            <a:pPr rtl="0"/>
            <a:endParaRPr lang="tr-TR" noProof="0"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pPr rtl="0"/>
            <a:fld id="{6D22F896-40B5-4ADD-8801-0D06FADFA095}" type="slidenum">
              <a:rPr lang="tr-TR" noProof="0" smtClean="0"/>
              <a:pPr rtl="0"/>
              <a:t>‹#›</a:t>
            </a:fld>
            <a:endParaRPr lang="tr-TR" noProof="0" dirty="0"/>
          </a:p>
        </p:txBody>
      </p:sp>
    </p:spTree>
    <p:extLst>
      <p:ext uri="{BB962C8B-B14F-4D97-AF65-F5344CB8AC3E}">
        <p14:creationId xmlns:p14="http://schemas.microsoft.com/office/powerpoint/2010/main" xmlns="" val="354769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pPr rtl="0"/>
            <a:fld id="{27B93679-CA8A-48AE-A83C-CD1C9C71CF02}" type="datetime1">
              <a:rPr lang="tr-TR" noProof="0" smtClean="0"/>
              <a:pPr rtl="0"/>
              <a:t>11.10.2021</a:t>
            </a:fld>
            <a:endParaRPr lang="tr-TR" noProof="0" dirty="0"/>
          </a:p>
        </p:txBody>
      </p:sp>
      <p:sp>
        <p:nvSpPr>
          <p:cNvPr id="5" name="Footer Placeholder 4"/>
          <p:cNvSpPr>
            <a:spLocks noGrp="1"/>
          </p:cNvSpPr>
          <p:nvPr>
            <p:ph type="ftr" sz="quarter" idx="11"/>
          </p:nvPr>
        </p:nvSpPr>
        <p:spPr/>
        <p:txBody>
          <a:bodyPr/>
          <a:lstStyle/>
          <a:p>
            <a:pPr rtl="0"/>
            <a:endParaRPr lang="tr-TR" noProof="0"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rtl="0"/>
            <a:fld id="{6D22F896-40B5-4ADD-8801-0D06FADFA095}" type="slidenum">
              <a:rPr lang="tr-TR" noProof="0" smtClean="0"/>
              <a:pPr rtl="0"/>
              <a:t>‹#›</a:t>
            </a:fld>
            <a:endParaRPr lang="tr-TR" noProof="0" dirty="0"/>
          </a:p>
        </p:txBody>
      </p:sp>
    </p:spTree>
    <p:extLst>
      <p:ext uri="{BB962C8B-B14F-4D97-AF65-F5344CB8AC3E}">
        <p14:creationId xmlns:p14="http://schemas.microsoft.com/office/powerpoint/2010/main" xmlns="" val="237729843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pPr rtl="0"/>
            <a:fld id="{27B93679-CA8A-48AE-A83C-CD1C9C71CF02}" type="datetime1">
              <a:rPr lang="tr-TR" noProof="0" smtClean="0"/>
              <a:pPr rtl="0"/>
              <a:t>11.10.2021</a:t>
            </a:fld>
            <a:endParaRPr lang="tr-TR" noProof="0" dirty="0"/>
          </a:p>
        </p:txBody>
      </p:sp>
      <p:sp>
        <p:nvSpPr>
          <p:cNvPr id="5" name="Footer Placeholder 4"/>
          <p:cNvSpPr>
            <a:spLocks noGrp="1"/>
          </p:cNvSpPr>
          <p:nvPr>
            <p:ph type="ftr" sz="quarter" idx="11"/>
          </p:nvPr>
        </p:nvSpPr>
        <p:spPr/>
        <p:txBody>
          <a:bodyPr/>
          <a:lstStyle/>
          <a:p>
            <a:pPr rtl="0"/>
            <a:endParaRPr lang="tr-TR" noProof="0"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rtl="0"/>
            <a:fld id="{6D22F896-40B5-4ADD-8801-0D06FADFA095}" type="slidenum">
              <a:rPr lang="tr-TR" noProof="0" smtClean="0"/>
              <a:pPr rtl="0"/>
              <a:t>‹#›</a:t>
            </a:fld>
            <a:endParaRPr lang="tr-TR" noProof="0"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2272537763"/>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pPr rtl="0"/>
            <a:fld id="{27B93679-CA8A-48AE-A83C-CD1C9C71CF02}" type="datetime1">
              <a:rPr lang="tr-TR" noProof="0" smtClean="0"/>
              <a:pPr rtl="0"/>
              <a:t>11.10.2021</a:t>
            </a:fld>
            <a:endParaRPr lang="tr-TR" noProof="0" dirty="0"/>
          </a:p>
        </p:txBody>
      </p:sp>
      <p:sp>
        <p:nvSpPr>
          <p:cNvPr id="6" name="Footer Placeholder 5"/>
          <p:cNvSpPr>
            <a:spLocks noGrp="1"/>
          </p:cNvSpPr>
          <p:nvPr>
            <p:ph type="ftr" sz="quarter" idx="11"/>
          </p:nvPr>
        </p:nvSpPr>
        <p:spPr/>
        <p:txBody>
          <a:bodyPr/>
          <a:lstStyle/>
          <a:p>
            <a:pPr rtl="0"/>
            <a:endParaRPr lang="tr-TR" noProof="0"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rtl="0"/>
            <a:fld id="{6D22F896-40B5-4ADD-8801-0D06FADFA095}" type="slidenum">
              <a:rPr lang="tr-TR" noProof="0" smtClean="0"/>
              <a:pPr rtl="0"/>
              <a:t>‹#›</a:t>
            </a:fld>
            <a:endParaRPr lang="tr-TR" noProof="0" dirty="0"/>
          </a:p>
        </p:txBody>
      </p:sp>
    </p:spTree>
    <p:extLst>
      <p:ext uri="{BB962C8B-B14F-4D97-AF65-F5344CB8AC3E}">
        <p14:creationId xmlns:p14="http://schemas.microsoft.com/office/powerpoint/2010/main" xmlns="" val="205359775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pPr rtl="0"/>
            <a:fld id="{27B93679-CA8A-48AE-A83C-CD1C9C71CF02}" type="datetime1">
              <a:rPr lang="tr-TR" noProof="0" smtClean="0"/>
              <a:pPr rtl="0"/>
              <a:t>11.10.2021</a:t>
            </a:fld>
            <a:endParaRPr lang="tr-TR" noProof="0" dirty="0"/>
          </a:p>
        </p:txBody>
      </p:sp>
      <p:sp>
        <p:nvSpPr>
          <p:cNvPr id="6" name="Footer Placeholder 5"/>
          <p:cNvSpPr>
            <a:spLocks noGrp="1"/>
          </p:cNvSpPr>
          <p:nvPr>
            <p:ph type="ftr" sz="quarter" idx="11"/>
          </p:nvPr>
        </p:nvSpPr>
        <p:spPr/>
        <p:txBody>
          <a:bodyPr/>
          <a:lstStyle/>
          <a:p>
            <a:pPr rtl="0"/>
            <a:endParaRPr lang="tr-TR" noProof="0"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rtl="0"/>
            <a:fld id="{6D22F896-40B5-4ADD-8801-0D06FADFA095}" type="slidenum">
              <a:rPr lang="tr-TR" noProof="0" smtClean="0"/>
              <a:pPr rtl="0"/>
              <a:t>‹#›</a:t>
            </a:fld>
            <a:endParaRPr lang="tr-TR" noProof="0"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37087259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pPr rtl="0"/>
            <a:fld id="{27B93679-CA8A-48AE-A83C-CD1C9C71CF02}" type="datetime1">
              <a:rPr lang="tr-TR" noProof="0" smtClean="0"/>
              <a:pPr rtl="0"/>
              <a:t>11.10.2021</a:t>
            </a:fld>
            <a:endParaRPr lang="tr-TR" noProof="0" dirty="0"/>
          </a:p>
        </p:txBody>
      </p:sp>
      <p:sp>
        <p:nvSpPr>
          <p:cNvPr id="6" name="Footer Placeholder 5"/>
          <p:cNvSpPr>
            <a:spLocks noGrp="1"/>
          </p:cNvSpPr>
          <p:nvPr>
            <p:ph type="ftr" sz="quarter" idx="11"/>
          </p:nvPr>
        </p:nvSpPr>
        <p:spPr/>
        <p:txBody>
          <a:bodyPr/>
          <a:lstStyle/>
          <a:p>
            <a:pPr rtl="0"/>
            <a:endParaRPr lang="tr-TR" noProof="0"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rtl="0"/>
            <a:fld id="{6D22F896-40B5-4ADD-8801-0D06FADFA095}" type="slidenum">
              <a:rPr lang="tr-TR" noProof="0" smtClean="0"/>
              <a:pPr rtl="0"/>
              <a:t>‹#›</a:t>
            </a:fld>
            <a:endParaRPr lang="tr-TR" noProof="0" dirty="0"/>
          </a:p>
        </p:txBody>
      </p:sp>
    </p:spTree>
    <p:extLst>
      <p:ext uri="{BB962C8B-B14F-4D97-AF65-F5344CB8AC3E}">
        <p14:creationId xmlns:p14="http://schemas.microsoft.com/office/powerpoint/2010/main" xmlns="" val="61478332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rtl="0"/>
            <a:fld id="{07E1DF34-7AA6-4964-B604-B5F40E41E223}" type="datetime1">
              <a:rPr lang="tr-TR" noProof="0" smtClean="0"/>
              <a:pPr rtl="0"/>
              <a:t>11.10.2021</a:t>
            </a:fld>
            <a:endParaRPr lang="tr-TR" noProof="0" dirty="0"/>
          </a:p>
        </p:txBody>
      </p:sp>
      <p:sp>
        <p:nvSpPr>
          <p:cNvPr id="5" name="Footer Placeholder 4"/>
          <p:cNvSpPr>
            <a:spLocks noGrp="1"/>
          </p:cNvSpPr>
          <p:nvPr>
            <p:ph type="ftr" sz="quarter" idx="11"/>
          </p:nvPr>
        </p:nvSpPr>
        <p:spPr/>
        <p:txBody>
          <a:bodyPr/>
          <a:lstStyle/>
          <a:p>
            <a:pPr rtl="0"/>
            <a:endParaRPr lang="tr-TR" noProof="0"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rtl="0"/>
            <a:fld id="{6D22F896-40B5-4ADD-8801-0D06FADFA095}" type="slidenum">
              <a:rPr lang="tr-TR" noProof="0" smtClean="0"/>
              <a:pPr rtl="0"/>
              <a:t>‹#›</a:t>
            </a:fld>
            <a:endParaRPr lang="tr-TR" noProof="0" dirty="0"/>
          </a:p>
        </p:txBody>
      </p:sp>
    </p:spTree>
    <p:extLst>
      <p:ext uri="{BB962C8B-B14F-4D97-AF65-F5344CB8AC3E}">
        <p14:creationId xmlns:p14="http://schemas.microsoft.com/office/powerpoint/2010/main" xmlns="" val="12661855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rtl="0"/>
            <a:fld id="{14D65D7D-6FAC-449B-846B-F53F5FF32682}" type="datetime1">
              <a:rPr lang="tr-TR" noProof="0" smtClean="0"/>
              <a:pPr rtl="0"/>
              <a:t>11.10.2021</a:t>
            </a:fld>
            <a:endParaRPr lang="tr-TR" noProof="0" dirty="0"/>
          </a:p>
        </p:txBody>
      </p:sp>
      <p:sp>
        <p:nvSpPr>
          <p:cNvPr id="5" name="Footer Placeholder 4"/>
          <p:cNvSpPr>
            <a:spLocks noGrp="1"/>
          </p:cNvSpPr>
          <p:nvPr>
            <p:ph type="ftr" sz="quarter" idx="11"/>
          </p:nvPr>
        </p:nvSpPr>
        <p:spPr/>
        <p:txBody>
          <a:bodyPr/>
          <a:lstStyle/>
          <a:p>
            <a:pPr rtl="0"/>
            <a:endParaRPr lang="tr-TR" noProof="0"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rtl="0"/>
            <a:fld id="{6D22F896-40B5-4ADD-8801-0D06FADFA095}" type="slidenum">
              <a:rPr lang="tr-TR" noProof="0" smtClean="0"/>
              <a:pPr rtl="0"/>
              <a:t>‹#›</a:t>
            </a:fld>
            <a:endParaRPr lang="tr-TR" noProof="0" dirty="0"/>
          </a:p>
        </p:txBody>
      </p:sp>
    </p:spTree>
    <p:extLst>
      <p:ext uri="{BB962C8B-B14F-4D97-AF65-F5344CB8AC3E}">
        <p14:creationId xmlns:p14="http://schemas.microsoft.com/office/powerpoint/2010/main" xmlns="" val="3286567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rtl="0"/>
            <a:fld id="{F1592114-7AC5-4BBC-9AA7-91E55D33F7BC}" type="datetime1">
              <a:rPr lang="tr-TR" noProof="0" smtClean="0"/>
              <a:pPr rtl="0"/>
              <a:t>11.10.2021</a:t>
            </a:fld>
            <a:endParaRPr lang="tr-TR" noProof="0" dirty="0"/>
          </a:p>
        </p:txBody>
      </p:sp>
      <p:sp>
        <p:nvSpPr>
          <p:cNvPr id="5" name="Footer Placeholder 4"/>
          <p:cNvSpPr>
            <a:spLocks noGrp="1"/>
          </p:cNvSpPr>
          <p:nvPr>
            <p:ph type="ftr" sz="quarter" idx="11"/>
          </p:nvPr>
        </p:nvSpPr>
        <p:spPr/>
        <p:txBody>
          <a:bodyPr/>
          <a:lstStyle/>
          <a:p>
            <a:pPr rtl="0"/>
            <a:endParaRPr lang="tr-TR" noProof="0"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rtl="0"/>
            <a:fld id="{6D22F896-40B5-4ADD-8801-0D06FADFA095}" type="slidenum">
              <a:rPr lang="tr-TR" noProof="0" smtClean="0"/>
              <a:pPr rtl="0"/>
              <a:t>‹#›</a:t>
            </a:fld>
            <a:endParaRPr lang="tr-TR" noProof="0" dirty="0"/>
          </a:p>
        </p:txBody>
      </p:sp>
    </p:spTree>
    <p:extLst>
      <p:ext uri="{BB962C8B-B14F-4D97-AF65-F5344CB8AC3E}">
        <p14:creationId xmlns:p14="http://schemas.microsoft.com/office/powerpoint/2010/main" xmlns="" val="140375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pPr rtl="0"/>
            <a:fld id="{27B93679-CA8A-48AE-A83C-CD1C9C71CF02}" type="datetime1">
              <a:rPr lang="tr-TR" noProof="0" smtClean="0"/>
              <a:pPr rtl="0"/>
              <a:t>11.10.2021</a:t>
            </a:fld>
            <a:endParaRPr lang="tr-TR" noProof="0" dirty="0"/>
          </a:p>
        </p:txBody>
      </p:sp>
      <p:sp>
        <p:nvSpPr>
          <p:cNvPr id="5" name="Footer Placeholder 4"/>
          <p:cNvSpPr>
            <a:spLocks noGrp="1"/>
          </p:cNvSpPr>
          <p:nvPr>
            <p:ph type="ftr" sz="quarter" idx="11"/>
          </p:nvPr>
        </p:nvSpPr>
        <p:spPr/>
        <p:txBody>
          <a:bodyPr/>
          <a:lstStyle/>
          <a:p>
            <a:pPr rtl="0"/>
            <a:endParaRPr lang="tr-TR" noProof="0"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rtl="0"/>
            <a:fld id="{6D22F896-40B5-4ADD-8801-0D06FADFA095}" type="slidenum">
              <a:rPr lang="tr-TR" noProof="0" smtClean="0"/>
              <a:pPr rtl="0"/>
              <a:t>‹#›</a:t>
            </a:fld>
            <a:endParaRPr lang="tr-TR" noProof="0" dirty="0"/>
          </a:p>
        </p:txBody>
      </p:sp>
    </p:spTree>
    <p:extLst>
      <p:ext uri="{BB962C8B-B14F-4D97-AF65-F5344CB8AC3E}">
        <p14:creationId xmlns:p14="http://schemas.microsoft.com/office/powerpoint/2010/main" xmlns="" val="509753592"/>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pPr rtl="0"/>
            <a:fld id="{712F425B-1118-4FFE-AE5A-F62FA0C396AE}" type="datetime1">
              <a:rPr lang="tr-TR" noProof="0" smtClean="0"/>
              <a:pPr rtl="0"/>
              <a:t>11.10.2021</a:t>
            </a:fld>
            <a:endParaRPr lang="tr-TR" noProof="0" dirty="0"/>
          </a:p>
        </p:txBody>
      </p:sp>
      <p:sp>
        <p:nvSpPr>
          <p:cNvPr id="6" name="Footer Placeholder 5"/>
          <p:cNvSpPr>
            <a:spLocks noGrp="1"/>
          </p:cNvSpPr>
          <p:nvPr>
            <p:ph type="ftr" sz="quarter" idx="11"/>
          </p:nvPr>
        </p:nvSpPr>
        <p:spPr/>
        <p:txBody>
          <a:bodyPr/>
          <a:lstStyle/>
          <a:p>
            <a:pPr rtl="0"/>
            <a:endParaRPr lang="tr-TR" noProof="0"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pPr rtl="0"/>
            <a:fld id="{6D22F896-40B5-4ADD-8801-0D06FADFA095}" type="slidenum">
              <a:rPr lang="tr-TR" noProof="0" smtClean="0"/>
              <a:pPr rtl="0"/>
              <a:t>‹#›</a:t>
            </a:fld>
            <a:endParaRPr lang="tr-TR" noProof="0" dirty="0"/>
          </a:p>
        </p:txBody>
      </p:sp>
    </p:spTree>
    <p:extLst>
      <p:ext uri="{BB962C8B-B14F-4D97-AF65-F5344CB8AC3E}">
        <p14:creationId xmlns:p14="http://schemas.microsoft.com/office/powerpoint/2010/main" xmlns="" val="3098245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pPr rtl="0"/>
            <a:fld id="{B73DA138-BA65-4CA4-BA7F-D6578F2CD35E}" type="datetime1">
              <a:rPr lang="tr-TR" noProof="0" smtClean="0"/>
              <a:pPr rtl="0"/>
              <a:t>11.10.2021</a:t>
            </a:fld>
            <a:endParaRPr lang="tr-TR" noProof="0" dirty="0"/>
          </a:p>
        </p:txBody>
      </p:sp>
      <p:sp>
        <p:nvSpPr>
          <p:cNvPr id="8" name="Footer Placeholder 7"/>
          <p:cNvSpPr>
            <a:spLocks noGrp="1"/>
          </p:cNvSpPr>
          <p:nvPr>
            <p:ph type="ftr" sz="quarter" idx="11"/>
          </p:nvPr>
        </p:nvSpPr>
        <p:spPr/>
        <p:txBody>
          <a:bodyPr/>
          <a:lstStyle/>
          <a:p>
            <a:pPr rtl="0"/>
            <a:endParaRPr lang="tr-TR" noProof="0"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pPr rtl="0"/>
            <a:fld id="{6D22F896-40B5-4ADD-8801-0D06FADFA095}" type="slidenum">
              <a:rPr lang="tr-TR" noProof="0" smtClean="0"/>
              <a:pPr rtl="0"/>
              <a:t>‹#›</a:t>
            </a:fld>
            <a:endParaRPr lang="tr-TR" noProof="0" dirty="0"/>
          </a:p>
        </p:txBody>
      </p:sp>
    </p:spTree>
    <p:extLst>
      <p:ext uri="{BB962C8B-B14F-4D97-AF65-F5344CB8AC3E}">
        <p14:creationId xmlns:p14="http://schemas.microsoft.com/office/powerpoint/2010/main" xmlns="" val="4058850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pPr rtl="0"/>
            <a:fld id="{F42BBB15-1122-4B02-8B9F-D0B1DC50BE9B}" type="datetime1">
              <a:rPr lang="tr-TR" noProof="0" smtClean="0"/>
              <a:pPr rtl="0"/>
              <a:t>11.10.2021</a:t>
            </a:fld>
            <a:endParaRPr lang="tr-TR" noProof="0" dirty="0"/>
          </a:p>
        </p:txBody>
      </p:sp>
      <p:sp>
        <p:nvSpPr>
          <p:cNvPr id="4" name="Footer Placeholder 3"/>
          <p:cNvSpPr>
            <a:spLocks noGrp="1"/>
          </p:cNvSpPr>
          <p:nvPr>
            <p:ph type="ftr" sz="quarter" idx="11"/>
          </p:nvPr>
        </p:nvSpPr>
        <p:spPr/>
        <p:txBody>
          <a:bodyPr/>
          <a:lstStyle/>
          <a:p>
            <a:pPr rtl="0"/>
            <a:endParaRPr lang="tr-TR" noProof="0"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rtl="0"/>
            <a:fld id="{6D22F896-40B5-4ADD-8801-0D06FADFA095}" type="slidenum">
              <a:rPr lang="tr-TR" noProof="0" smtClean="0"/>
              <a:pPr rtl="0"/>
              <a:t>‹#›</a:t>
            </a:fld>
            <a:endParaRPr lang="tr-TR" noProof="0" dirty="0"/>
          </a:p>
        </p:txBody>
      </p:sp>
    </p:spTree>
    <p:extLst>
      <p:ext uri="{BB962C8B-B14F-4D97-AF65-F5344CB8AC3E}">
        <p14:creationId xmlns:p14="http://schemas.microsoft.com/office/powerpoint/2010/main" xmlns="" val="2693339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0"/>
            <a:fld id="{9F0F59EE-CAAA-438A-9B81-3C6BF7EA4A96}" type="datetime1">
              <a:rPr lang="tr-TR" noProof="0" smtClean="0"/>
              <a:pPr rtl="0"/>
              <a:t>11.10.2021</a:t>
            </a:fld>
            <a:endParaRPr lang="tr-TR" noProof="0" dirty="0"/>
          </a:p>
        </p:txBody>
      </p:sp>
      <p:sp>
        <p:nvSpPr>
          <p:cNvPr id="3" name="Footer Placeholder 2"/>
          <p:cNvSpPr>
            <a:spLocks noGrp="1"/>
          </p:cNvSpPr>
          <p:nvPr>
            <p:ph type="ftr" sz="quarter" idx="11"/>
          </p:nvPr>
        </p:nvSpPr>
        <p:spPr/>
        <p:txBody>
          <a:bodyPr/>
          <a:lstStyle/>
          <a:p>
            <a:pPr rtl="0"/>
            <a:endParaRPr lang="tr-TR" noProof="0"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rtl="0"/>
            <a:fld id="{6D22F896-40B5-4ADD-8801-0D06FADFA095}" type="slidenum">
              <a:rPr lang="tr-TR" noProof="0" smtClean="0"/>
              <a:pPr rtl="0"/>
              <a:t>‹#›</a:t>
            </a:fld>
            <a:endParaRPr lang="tr-TR" noProof="0" dirty="0"/>
          </a:p>
        </p:txBody>
      </p:sp>
    </p:spTree>
    <p:extLst>
      <p:ext uri="{BB962C8B-B14F-4D97-AF65-F5344CB8AC3E}">
        <p14:creationId xmlns:p14="http://schemas.microsoft.com/office/powerpoint/2010/main" xmlns="" val="2012467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pPr rtl="0"/>
            <a:fld id="{27B93679-CA8A-48AE-A83C-CD1C9C71CF02}" type="datetime1">
              <a:rPr lang="tr-TR" noProof="0" smtClean="0"/>
              <a:pPr rtl="0"/>
              <a:t>11.10.2021</a:t>
            </a:fld>
            <a:endParaRPr lang="tr-TR" noProof="0" dirty="0"/>
          </a:p>
        </p:txBody>
      </p:sp>
      <p:sp>
        <p:nvSpPr>
          <p:cNvPr id="6" name="Footer Placeholder 5"/>
          <p:cNvSpPr>
            <a:spLocks noGrp="1"/>
          </p:cNvSpPr>
          <p:nvPr>
            <p:ph type="ftr" sz="quarter" idx="11"/>
          </p:nvPr>
        </p:nvSpPr>
        <p:spPr/>
        <p:txBody>
          <a:bodyPr/>
          <a:lstStyle/>
          <a:p>
            <a:pPr rtl="0"/>
            <a:endParaRPr lang="tr-TR" noProof="0"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rtl="0"/>
            <a:fld id="{6D22F896-40B5-4ADD-8801-0D06FADFA095}" type="slidenum">
              <a:rPr lang="tr-TR" noProof="0" smtClean="0"/>
              <a:pPr rtl="0"/>
              <a:t>‹#›</a:t>
            </a:fld>
            <a:endParaRPr lang="tr-TR" noProof="0" dirty="0"/>
          </a:p>
        </p:txBody>
      </p:sp>
    </p:spTree>
    <p:extLst>
      <p:ext uri="{BB962C8B-B14F-4D97-AF65-F5344CB8AC3E}">
        <p14:creationId xmlns:p14="http://schemas.microsoft.com/office/powerpoint/2010/main" xmlns="" val="323479303"/>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pPr rtl="0"/>
            <a:fld id="{27B93679-CA8A-48AE-A83C-CD1C9C71CF02}" type="datetime1">
              <a:rPr lang="tr-TR" noProof="0" smtClean="0"/>
              <a:pPr rtl="0"/>
              <a:t>11.10.2021</a:t>
            </a:fld>
            <a:endParaRPr lang="tr-TR" noProof="0" dirty="0"/>
          </a:p>
        </p:txBody>
      </p:sp>
      <p:sp>
        <p:nvSpPr>
          <p:cNvPr id="6" name="Footer Placeholder 5"/>
          <p:cNvSpPr>
            <a:spLocks noGrp="1"/>
          </p:cNvSpPr>
          <p:nvPr>
            <p:ph type="ftr" sz="quarter" idx="11"/>
          </p:nvPr>
        </p:nvSpPr>
        <p:spPr/>
        <p:txBody>
          <a:bodyPr/>
          <a:lstStyle/>
          <a:p>
            <a:pPr rtl="0"/>
            <a:endParaRPr lang="tr-TR" noProof="0"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rtl="0"/>
            <a:fld id="{6D22F896-40B5-4ADD-8801-0D06FADFA095}" type="slidenum">
              <a:rPr lang="tr-TR" noProof="0" smtClean="0"/>
              <a:pPr rtl="0"/>
              <a:t>‹#›</a:t>
            </a:fld>
            <a:endParaRPr lang="tr-TR" noProof="0" dirty="0"/>
          </a:p>
        </p:txBody>
      </p:sp>
    </p:spTree>
    <p:extLst>
      <p:ext uri="{BB962C8B-B14F-4D97-AF65-F5344CB8AC3E}">
        <p14:creationId xmlns:p14="http://schemas.microsoft.com/office/powerpoint/2010/main" xmlns="" val="1841250561"/>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rtl="0"/>
            <a:fld id="{27B93679-CA8A-48AE-A83C-CD1C9C71CF02}" type="datetime1">
              <a:rPr lang="tr-TR" noProof="0" smtClean="0"/>
              <a:pPr rtl="0"/>
              <a:t>11.10.2021</a:t>
            </a:fld>
            <a:endParaRPr lang="tr-TR" noProof="0"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rtl="0"/>
            <a:endParaRPr lang="tr-TR" noProof="0"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rtl="0"/>
            <a:fld id="{6D22F896-40B5-4ADD-8801-0D06FADFA095}" type="slidenum">
              <a:rPr lang="tr-TR" noProof="0" smtClean="0"/>
              <a:pPr rtl="0"/>
              <a:t>‹#›</a:t>
            </a:fld>
            <a:endParaRPr lang="tr-TR" noProof="0" dirty="0"/>
          </a:p>
        </p:txBody>
      </p:sp>
    </p:spTree>
    <p:extLst>
      <p:ext uri="{BB962C8B-B14F-4D97-AF65-F5344CB8AC3E}">
        <p14:creationId xmlns:p14="http://schemas.microsoft.com/office/powerpoint/2010/main" xmlns="" val="3189002988"/>
      </p:ext>
    </p:extLst>
  </p:cSld>
  <p:clrMap bg1="lt1" tx1="dk1" bg2="lt2" tx2="dk2" accent1="accent1" accent2="accent2" accent3="accent3" accent4="accent4" accent5="accent5" accent6="accent6" hlink="hlink" folHlink="folHlink"/>
  <p:sldLayoutIdLst>
    <p:sldLayoutId id="2147483978" r:id="rId1"/>
    <p:sldLayoutId id="2147483979" r:id="rId2"/>
    <p:sldLayoutId id="2147483980" r:id="rId3"/>
    <p:sldLayoutId id="2147483981" r:id="rId4"/>
    <p:sldLayoutId id="2147483982" r:id="rId5"/>
    <p:sldLayoutId id="2147483983" r:id="rId6"/>
    <p:sldLayoutId id="2147483984" r:id="rId7"/>
    <p:sldLayoutId id="2147483985" r:id="rId8"/>
    <p:sldLayoutId id="2147483986" r:id="rId9"/>
    <p:sldLayoutId id="2147483987" r:id="rId10"/>
    <p:sldLayoutId id="2147483988" r:id="rId11"/>
    <p:sldLayoutId id="2147483989" r:id="rId12"/>
    <p:sldLayoutId id="2147483990" r:id="rId13"/>
    <p:sldLayoutId id="2147483991" r:id="rId14"/>
    <p:sldLayoutId id="2147483992" r:id="rId15"/>
    <p:sldLayoutId id="2147483993"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028" name="Picture 4" descr="öğrenme stilleri ile ilgili görsel sonucu"/>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298222" y="1388665"/>
            <a:ext cx="5715000" cy="4248151"/>
          </a:xfrm>
          <a:prstGeom prst="rect">
            <a:avLst/>
          </a:prstGeom>
          <a:noFill/>
          <a:extLst>
            <a:ext uri="{909E8E84-426E-40DD-AFC4-6F175D3DCCD1}">
              <a14:hiddenFill xmlns:a14="http://schemas.microsoft.com/office/drawing/2010/main" xmlns="">
                <a:solidFill>
                  <a:srgbClr val="FFFFFF"/>
                </a:solidFill>
              </a14:hiddenFill>
            </a:ext>
          </a:extLst>
        </p:spPr>
      </p:pic>
      <p:pic>
        <p:nvPicPr>
          <p:cNvPr id="1026" name="Picture 2" descr="\\RAM-5\Users\Public\Adn.Mem Logo.png"/>
          <p:cNvPicPr>
            <a:picLocks noChangeAspect="1" noChangeArrowheads="1"/>
          </p:cNvPicPr>
          <p:nvPr/>
        </p:nvPicPr>
        <p:blipFill>
          <a:blip r:embed="rId4"/>
          <a:srcRect/>
          <a:stretch>
            <a:fillRect/>
          </a:stretch>
        </p:blipFill>
        <p:spPr bwMode="auto">
          <a:xfrm>
            <a:off x="520262" y="261018"/>
            <a:ext cx="2301765" cy="2314119"/>
          </a:xfrm>
          <a:prstGeom prst="rect">
            <a:avLst/>
          </a:prstGeom>
          <a:noFill/>
        </p:spPr>
      </p:pic>
    </p:spTree>
    <p:extLst>
      <p:ext uri="{BB962C8B-B14F-4D97-AF65-F5344CB8AC3E}">
        <p14:creationId xmlns:p14="http://schemas.microsoft.com/office/powerpoint/2010/main" xmlns="" val="3754664940"/>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A389EA88-8D83-4F3F-A4C1-4B16E2377F9E}"/>
              </a:ext>
            </a:extLst>
          </p:cNvPr>
          <p:cNvSpPr>
            <a:spLocks noGrp="1"/>
          </p:cNvSpPr>
          <p:nvPr>
            <p:ph type="title"/>
          </p:nvPr>
        </p:nvSpPr>
        <p:spPr>
          <a:xfrm>
            <a:off x="4090507" y="764373"/>
            <a:ext cx="7434070" cy="1474330"/>
          </a:xfrm>
        </p:spPr>
        <p:txBody>
          <a:bodyPr rtlCol="0">
            <a:normAutofit/>
          </a:bodyPr>
          <a:lstStyle/>
          <a:p>
            <a:r>
              <a:rPr lang="tr-TR" dirty="0" smtClean="0"/>
              <a:t>3 Tür Öğrenme Yöntemi</a:t>
            </a:r>
            <a:endParaRPr lang="tr-TR" dirty="0"/>
          </a:p>
        </p:txBody>
      </p:sp>
      <p:pic>
        <p:nvPicPr>
          <p:cNvPr id="2050" name="Picture 2" descr="öğrenme stilleri ile ilgili görsel sonucu"/>
          <p:cNvPicPr>
            <a:picLocks noGrp="1" noChangeAspect="1" noChangeArrowheads="1"/>
          </p:cNvPicPr>
          <p:nvPr>
            <p:ph idx="1"/>
          </p:nvPr>
        </p:nvPicPr>
        <p:blipFill>
          <a:blip r:embed="rId3">
            <a:extLst>
              <a:ext uri="{28A0092B-C50C-407E-A947-70E740481C1C}">
                <a14:useLocalDpi xmlns:a14="http://schemas.microsoft.com/office/drawing/2010/main" xmlns="" val="0"/>
              </a:ext>
            </a:extLst>
          </a:blip>
          <a:stretch>
            <a:fillRect/>
          </a:stretch>
        </p:blipFill>
        <p:spPr bwMode="auto">
          <a:xfrm>
            <a:off x="3730943" y="2133600"/>
            <a:ext cx="6631940" cy="377825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9423319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ÖĞRENME STİLLERİ NEDEN ÖNEMLİ ?</a:t>
            </a:r>
            <a:br>
              <a:rPr lang="tr-TR" b="1" dirty="0"/>
            </a:br>
            <a:endParaRPr lang="tr-TR" dirty="0"/>
          </a:p>
        </p:txBody>
      </p:sp>
      <p:sp>
        <p:nvSpPr>
          <p:cNvPr id="3" name="İçerik Yer Tutucusu 2"/>
          <p:cNvSpPr>
            <a:spLocks noGrp="1"/>
          </p:cNvSpPr>
          <p:nvPr>
            <p:ph idx="1"/>
          </p:nvPr>
        </p:nvSpPr>
        <p:spPr>
          <a:xfrm>
            <a:off x="5766486" y="2133600"/>
            <a:ext cx="5738126" cy="2314832"/>
          </a:xfrm>
        </p:spPr>
        <p:txBody>
          <a:bodyPr/>
          <a:lstStyle/>
          <a:p>
            <a:pPr algn="ctr"/>
            <a:r>
              <a:rPr lang="tr-TR" b="1" dirty="0"/>
              <a:t>Öğrenme stilini bilmek, </a:t>
            </a:r>
            <a:r>
              <a:rPr lang="tr-TR" b="1" dirty="0" smtClean="0"/>
              <a:t>kişinin </a:t>
            </a:r>
            <a:r>
              <a:rPr lang="tr-TR" b="1" dirty="0"/>
              <a:t>öğrenme ortamlarından daha etkili yararlanmasına yardımcı olur. Kişiye uygun metotlarla tam öğrenmeyi sağlayarak, daha hızlı, pratik ve kendine uygun çalışma alışkanlıkları kazanmasını, öğrenmeye karşı olumlu tutum geliştirmesini ve kendini tanımasını sağlar.</a:t>
            </a:r>
          </a:p>
          <a:p>
            <a:endParaRPr lang="tr-TR" dirty="0"/>
          </a:p>
        </p:txBody>
      </p:sp>
      <p:pic>
        <p:nvPicPr>
          <p:cNvPr id="4" name="Resim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xmlns="" val="0"/>
              </a:ext>
            </a:extLst>
          </a:blip>
          <a:stretch>
            <a:fillRect/>
          </a:stretch>
        </p:blipFill>
        <p:spPr>
          <a:xfrm>
            <a:off x="1982393" y="2492259"/>
            <a:ext cx="2823179" cy="2729073"/>
          </a:xfrm>
          <a:prstGeom prst="rect">
            <a:avLst/>
          </a:prstGeom>
        </p:spPr>
      </p:pic>
    </p:spTree>
    <p:extLst>
      <p:ext uri="{BB962C8B-B14F-4D97-AF65-F5344CB8AC3E}">
        <p14:creationId xmlns:p14="http://schemas.microsoft.com/office/powerpoint/2010/main" xmlns="" val="998683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xmlns="" val="4061738221"/>
              </p:ext>
            </p:extLst>
          </p:nvPr>
        </p:nvGraphicFramePr>
        <p:xfrm>
          <a:off x="2572737" y="1762898"/>
          <a:ext cx="8915400" cy="3778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833149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Öğrenme stillerimiz, kan grubumuz gibi doğuştan var olan karakteristik özelliğimizdir. </a:t>
            </a:r>
            <a:endParaRPr lang="tr-TR" dirty="0" smtClean="0"/>
          </a:p>
          <a:p>
            <a:r>
              <a:rPr lang="tr-TR" dirty="0" smtClean="0"/>
              <a:t>Öğrenme </a:t>
            </a:r>
            <a:r>
              <a:rPr lang="tr-TR" dirty="0"/>
              <a:t>stilimiz yaşam boyu değişmez ama yaşamınızı değiştirir. </a:t>
            </a:r>
          </a:p>
          <a:p>
            <a:r>
              <a:rPr lang="tr-TR" dirty="0" smtClean="0"/>
              <a:t>İyi </a:t>
            </a:r>
            <a:r>
              <a:rPr lang="tr-TR" dirty="0"/>
              <a:t>veya kötü öğrenme stili yoktur. Önemli olan her öğrenciye en uygun şekilde öğreneceği stille öğretmektir.</a:t>
            </a:r>
          </a:p>
        </p:txBody>
      </p:sp>
      <p:pic>
        <p:nvPicPr>
          <p:cNvPr id="3074" name="Picture 2" descr="öğrenme stilleri ile ilgili görsel sonucu"/>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008937" y="3817937"/>
            <a:ext cx="3495675" cy="220980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11885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BİREY KENDİ ÖĞRENME STİLİNİ BİLDİĞİNDE</a:t>
            </a:r>
          </a:p>
        </p:txBody>
      </p:sp>
      <p:sp>
        <p:nvSpPr>
          <p:cNvPr id="3" name="İçerik Yer Tutucusu 2"/>
          <p:cNvSpPr>
            <a:spLocks noGrp="1"/>
          </p:cNvSpPr>
          <p:nvPr>
            <p:ph idx="1"/>
          </p:nvPr>
        </p:nvSpPr>
        <p:spPr>
          <a:xfrm>
            <a:off x="2589212" y="2133600"/>
            <a:ext cx="3959869" cy="3328086"/>
          </a:xfrm>
        </p:spPr>
        <p:txBody>
          <a:bodyPr>
            <a:normAutofit lnSpcReduction="10000"/>
          </a:bodyPr>
          <a:lstStyle/>
          <a:p>
            <a:pPr marL="0" indent="0">
              <a:buNone/>
            </a:pPr>
            <a:r>
              <a:rPr lang="tr-TR" dirty="0" smtClean="0"/>
              <a:t> • Öğrenme sürecine, öğrenme stilini devreye sokabilir. </a:t>
            </a:r>
          </a:p>
          <a:p>
            <a:pPr marL="0" indent="0">
              <a:buNone/>
            </a:pPr>
            <a:r>
              <a:rPr lang="tr-TR" dirty="0" smtClean="0"/>
              <a:t>• Etkin bir sorun çözücü durumuna gelir. </a:t>
            </a:r>
          </a:p>
          <a:p>
            <a:pPr marL="0" indent="0">
              <a:buNone/>
            </a:pPr>
            <a:r>
              <a:rPr lang="tr-TR" dirty="0" smtClean="0"/>
              <a:t>• Benlik saygısını geliştirir. </a:t>
            </a:r>
          </a:p>
          <a:p>
            <a:pPr marL="0" indent="0">
              <a:buNone/>
            </a:pPr>
            <a:r>
              <a:rPr lang="tr-TR" dirty="0" smtClean="0"/>
              <a:t>• Kendine güveni artar. </a:t>
            </a:r>
          </a:p>
          <a:p>
            <a:pPr marL="0" indent="0">
              <a:buNone/>
            </a:pPr>
            <a:r>
              <a:rPr lang="tr-TR" dirty="0" smtClean="0"/>
              <a:t>• Okula karşı olumlu tutum sergiler. </a:t>
            </a:r>
          </a:p>
          <a:p>
            <a:pPr marL="0" indent="0">
              <a:buNone/>
            </a:pPr>
            <a:r>
              <a:rPr lang="tr-TR" dirty="0" smtClean="0"/>
              <a:t>• Etkili ve başarılı öğrenme gerçekleşir. </a:t>
            </a:r>
            <a:endParaRPr lang="tr-TR" dirty="0"/>
          </a:p>
        </p:txBody>
      </p:sp>
      <p:pic>
        <p:nvPicPr>
          <p:cNvPr id="4098" name="Picture 2" descr="öğrenme stilleri ile ilgili görsel sonucu"/>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549081" y="2133600"/>
            <a:ext cx="5456109" cy="335009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08518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prstGeom prst="flowChartAlternateProcess">
            <a:avLst/>
          </a:prstGeom>
          <a:solidFill>
            <a:schemeClr val="accent2">
              <a:lumMod val="60000"/>
              <a:lumOff val="4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tr-TR" sz="2400" b="1" dirty="0" smtClean="0"/>
              <a:t>GÖRSEL ÖĞRENME STİLİ</a:t>
            </a:r>
            <a:endParaRPr lang="tr-TR" sz="2400" b="1" dirty="0"/>
          </a:p>
        </p:txBody>
      </p:sp>
      <p:sp>
        <p:nvSpPr>
          <p:cNvPr id="6" name="Aşağı Ok 5"/>
          <p:cNvSpPr/>
          <p:nvPr/>
        </p:nvSpPr>
        <p:spPr>
          <a:xfrm rot="5400000">
            <a:off x="5440857" y="3649117"/>
            <a:ext cx="303469" cy="663635"/>
          </a:xfrm>
          <a:prstGeom prst="down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tr-TR"/>
          </a:p>
        </p:txBody>
      </p:sp>
      <p:sp>
        <p:nvSpPr>
          <p:cNvPr id="7" name="İçerik Yer Tutucusu 6"/>
          <p:cNvSpPr>
            <a:spLocks noGrp="1"/>
          </p:cNvSpPr>
          <p:nvPr>
            <p:ph idx="1"/>
          </p:nvPr>
        </p:nvSpPr>
        <p:spPr>
          <a:xfrm>
            <a:off x="6384324" y="2133600"/>
            <a:ext cx="5120288" cy="3777622"/>
          </a:xfrm>
        </p:spPr>
        <p:txBody>
          <a:bodyPr/>
          <a:lstStyle/>
          <a:p>
            <a:r>
              <a:rPr lang="tr-TR" dirty="0"/>
              <a:t>Görerek ve okuyarak öğrenmeyi tercih ederler. Kendi kendine okuyarak öğrenirler, renkli temsil, grafik ve haritaları tercih </a:t>
            </a:r>
            <a:r>
              <a:rPr lang="tr-TR" dirty="0" smtClean="0"/>
              <a:t>ederler</a:t>
            </a:r>
          </a:p>
          <a:p>
            <a:r>
              <a:rPr lang="tr-TR" dirty="0"/>
              <a:t>En iyi öğrenme yolları  </a:t>
            </a:r>
            <a:endParaRPr lang="tr-TR" dirty="0" smtClean="0"/>
          </a:p>
          <a:p>
            <a:pPr marL="0" indent="0">
              <a:buNone/>
            </a:pPr>
            <a:r>
              <a:rPr lang="tr-TR" dirty="0" smtClean="0"/>
              <a:t>	• </a:t>
            </a:r>
            <a:r>
              <a:rPr lang="tr-TR" dirty="0"/>
              <a:t>Kitaplar, video, filmler ve basılı </a:t>
            </a:r>
            <a:r>
              <a:rPr lang="tr-TR" dirty="0" smtClean="0"/>
              <a:t>	malzemelerle </a:t>
            </a:r>
            <a:r>
              <a:rPr lang="tr-TR" dirty="0"/>
              <a:t>öğrenme   </a:t>
            </a:r>
            <a:endParaRPr lang="tr-TR" dirty="0" smtClean="0"/>
          </a:p>
          <a:p>
            <a:pPr marL="0" indent="0">
              <a:buNone/>
            </a:pPr>
            <a:r>
              <a:rPr lang="tr-TR" dirty="0" smtClean="0"/>
              <a:t>	• </a:t>
            </a:r>
            <a:r>
              <a:rPr lang="tr-TR" dirty="0"/>
              <a:t>Bir gösteriyi izleme  </a:t>
            </a:r>
            <a:endParaRPr lang="tr-TR" dirty="0" smtClean="0"/>
          </a:p>
          <a:p>
            <a:pPr marL="0" indent="0">
              <a:buNone/>
            </a:pPr>
            <a:r>
              <a:rPr lang="tr-TR" dirty="0" smtClean="0"/>
              <a:t>	• </a:t>
            </a:r>
            <a:r>
              <a:rPr lang="tr-TR" dirty="0"/>
              <a:t>Çizme </a:t>
            </a:r>
            <a:endParaRPr lang="tr-TR" dirty="0" smtClean="0"/>
          </a:p>
          <a:p>
            <a:pPr marL="0" indent="0">
              <a:buNone/>
            </a:pPr>
            <a:r>
              <a:rPr lang="tr-TR" dirty="0" smtClean="0"/>
              <a:t>	• </a:t>
            </a:r>
            <a:r>
              <a:rPr lang="tr-TR" dirty="0"/>
              <a:t>Posterle sunum yapma</a:t>
            </a:r>
          </a:p>
        </p:txBody>
      </p:sp>
      <p:pic>
        <p:nvPicPr>
          <p:cNvPr id="9" name="Resim 8"/>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988133" y="2871058"/>
            <a:ext cx="3042683" cy="2219751"/>
          </a:xfrm>
          <a:prstGeom prst="rect">
            <a:avLst/>
          </a:prstGeom>
        </p:spPr>
      </p:pic>
    </p:spTree>
    <p:extLst>
      <p:ext uri="{BB962C8B-B14F-4D97-AF65-F5344CB8AC3E}">
        <p14:creationId xmlns:p14="http://schemas.microsoft.com/office/powerpoint/2010/main" xmlns="" val="392899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774724" y="2446091"/>
            <a:ext cx="5729888" cy="3777622"/>
          </a:xfrm>
        </p:spPr>
        <p:txBody>
          <a:bodyPr/>
          <a:lstStyle/>
          <a:p>
            <a:r>
              <a:rPr lang="tr-TR" dirty="0"/>
              <a:t>İşiterek, dinleyerek ve tartışarak öğrenmeyi tercih </a:t>
            </a:r>
            <a:r>
              <a:rPr lang="tr-TR" dirty="0" smtClean="0"/>
              <a:t>ederler.</a:t>
            </a:r>
          </a:p>
          <a:p>
            <a:r>
              <a:rPr lang="tr-TR" dirty="0" smtClean="0"/>
              <a:t> </a:t>
            </a:r>
            <a:r>
              <a:rPr lang="tr-TR" dirty="0"/>
              <a:t>En iyi öğrenme yolları  </a:t>
            </a:r>
            <a:endParaRPr lang="tr-TR" dirty="0" smtClean="0"/>
          </a:p>
          <a:p>
            <a:pPr marL="0" indent="0">
              <a:buNone/>
            </a:pPr>
            <a:r>
              <a:rPr lang="tr-TR" dirty="0" smtClean="0"/>
              <a:t>	• </a:t>
            </a:r>
            <a:r>
              <a:rPr lang="tr-TR" dirty="0"/>
              <a:t>Bir öğretmeni dinleme  </a:t>
            </a:r>
            <a:endParaRPr lang="tr-TR" dirty="0" smtClean="0"/>
          </a:p>
          <a:p>
            <a:pPr marL="0" indent="0">
              <a:buNone/>
            </a:pPr>
            <a:r>
              <a:rPr lang="tr-TR" dirty="0"/>
              <a:t>	</a:t>
            </a:r>
            <a:r>
              <a:rPr lang="tr-TR" dirty="0" smtClean="0"/>
              <a:t>• </a:t>
            </a:r>
            <a:r>
              <a:rPr lang="tr-TR" dirty="0"/>
              <a:t>Küçük ve büyük grup tartışması yapma  </a:t>
            </a:r>
            <a:endParaRPr lang="tr-TR" dirty="0" smtClean="0"/>
          </a:p>
          <a:p>
            <a:pPr marL="0" indent="0">
              <a:buNone/>
            </a:pPr>
            <a:r>
              <a:rPr lang="tr-TR" dirty="0"/>
              <a:t>	</a:t>
            </a:r>
            <a:r>
              <a:rPr lang="tr-TR" dirty="0" smtClean="0"/>
              <a:t>• </a:t>
            </a:r>
            <a:r>
              <a:rPr lang="tr-TR" dirty="0"/>
              <a:t>Çalışma yerinde fon olarak sözsüz müzik </a:t>
            </a:r>
            <a:r>
              <a:rPr lang="tr-TR" dirty="0" smtClean="0"/>
              <a:t>	dinleme </a:t>
            </a:r>
          </a:p>
          <a:p>
            <a:pPr marL="0" indent="0">
              <a:buNone/>
            </a:pPr>
            <a:r>
              <a:rPr lang="tr-TR" dirty="0"/>
              <a:t>	</a:t>
            </a:r>
            <a:r>
              <a:rPr lang="tr-TR" dirty="0" smtClean="0"/>
              <a:t>• </a:t>
            </a:r>
            <a:r>
              <a:rPr lang="tr-TR" dirty="0"/>
              <a:t>Panellere katılma</a:t>
            </a:r>
          </a:p>
        </p:txBody>
      </p:sp>
      <p:sp>
        <p:nvSpPr>
          <p:cNvPr id="4" name="Unvan 3"/>
          <p:cNvSpPr>
            <a:spLocks noGrp="1"/>
          </p:cNvSpPr>
          <p:nvPr>
            <p:ph type="title"/>
          </p:nvPr>
        </p:nvSpPr>
        <p:spPr>
          <a:prstGeom prst="flowChartAlternateProcess">
            <a:avLst/>
          </a:prstGeom>
          <a:solidFill>
            <a:schemeClr val="accent2">
              <a:lumMod val="60000"/>
              <a:lumOff val="4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tr-TR" sz="2400" b="1" dirty="0" smtClean="0"/>
              <a:t>İŞİTSEL ÖĞRENME STİLİ</a:t>
            </a:r>
            <a:endParaRPr lang="tr-TR" sz="2400" b="1" dirty="0"/>
          </a:p>
        </p:txBody>
      </p:sp>
      <p:pic>
        <p:nvPicPr>
          <p:cNvPr id="5" name="Resim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409758" y="2993943"/>
            <a:ext cx="2145534" cy="2681918"/>
          </a:xfrm>
          <a:prstGeom prst="rect">
            <a:avLst/>
          </a:prstGeom>
        </p:spPr>
      </p:pic>
      <p:sp>
        <p:nvSpPr>
          <p:cNvPr id="6" name="Aşağı Ok 5"/>
          <p:cNvSpPr/>
          <p:nvPr/>
        </p:nvSpPr>
        <p:spPr>
          <a:xfrm rot="5400000">
            <a:off x="4870926" y="3690593"/>
            <a:ext cx="303469" cy="663635"/>
          </a:xfrm>
          <a:prstGeom prst="down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tr-TR"/>
          </a:p>
        </p:txBody>
      </p:sp>
    </p:spTree>
    <p:extLst>
      <p:ext uri="{BB962C8B-B14F-4D97-AF65-F5344CB8AC3E}">
        <p14:creationId xmlns:p14="http://schemas.microsoft.com/office/powerpoint/2010/main" xmlns="" val="2148620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483178" y="2133599"/>
            <a:ext cx="5021434" cy="3777622"/>
          </a:xfrm>
        </p:spPr>
        <p:txBody>
          <a:bodyPr/>
          <a:lstStyle/>
          <a:p>
            <a:r>
              <a:rPr lang="tr-TR" dirty="0"/>
              <a:t> Oyun oynayabileceği, hareket edebileceği, hoplayıp zıplayabileceği ortamlar oluşturulmalı </a:t>
            </a:r>
            <a:endParaRPr lang="tr-TR" dirty="0" smtClean="0"/>
          </a:p>
          <a:p>
            <a:pPr marL="0" indent="0">
              <a:buNone/>
            </a:pPr>
            <a:r>
              <a:rPr lang="tr-TR" dirty="0" smtClean="0"/>
              <a:t>	• </a:t>
            </a:r>
            <a:r>
              <a:rPr lang="tr-TR" dirty="0"/>
              <a:t>Eşyaları yapıp bozma ve model inşa </a:t>
            </a:r>
            <a:r>
              <a:rPr lang="tr-TR" dirty="0" smtClean="0"/>
              <a:t>	etme </a:t>
            </a:r>
            <a:r>
              <a:rPr lang="tr-TR" dirty="0"/>
              <a:t>fırsatı tanınmalı </a:t>
            </a:r>
            <a:endParaRPr lang="tr-TR" dirty="0" smtClean="0"/>
          </a:p>
          <a:p>
            <a:pPr marL="0" indent="0">
              <a:buNone/>
            </a:pPr>
            <a:r>
              <a:rPr lang="tr-TR" dirty="0" smtClean="0"/>
              <a:t>	• </a:t>
            </a:r>
            <a:r>
              <a:rPr lang="tr-TR" dirty="0"/>
              <a:t>Deney yapması için olanak tanınmalı </a:t>
            </a:r>
            <a:endParaRPr lang="tr-TR" dirty="0" smtClean="0"/>
          </a:p>
          <a:p>
            <a:pPr marL="0" indent="0">
              <a:buNone/>
            </a:pPr>
            <a:r>
              <a:rPr lang="tr-TR" dirty="0" smtClean="0"/>
              <a:t>	• </a:t>
            </a:r>
            <a:r>
              <a:rPr lang="tr-TR" dirty="0"/>
              <a:t>Rol oynama etkinliklerine katılması </a:t>
            </a:r>
            <a:r>
              <a:rPr lang="tr-TR" dirty="0" smtClean="0"/>
              <a:t>	için </a:t>
            </a:r>
            <a:r>
              <a:rPr lang="tr-TR" dirty="0"/>
              <a:t>olanak tanınmalıdır.</a:t>
            </a:r>
          </a:p>
        </p:txBody>
      </p:sp>
      <p:sp>
        <p:nvSpPr>
          <p:cNvPr id="4" name="Unvan 3"/>
          <p:cNvSpPr>
            <a:spLocks noGrp="1"/>
          </p:cNvSpPr>
          <p:nvPr>
            <p:ph type="title"/>
          </p:nvPr>
        </p:nvSpPr>
        <p:spPr>
          <a:prstGeom prst="flowChartAlternateProcess">
            <a:avLst/>
          </a:prstGeom>
          <a:solidFill>
            <a:schemeClr val="accent2">
              <a:lumMod val="60000"/>
              <a:lumOff val="4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tr-TR" sz="2400" b="1" dirty="0" smtClean="0"/>
              <a:t>DOKUNSAL (KİNESTETİK) ÖĞRENME STİLİ</a:t>
            </a:r>
            <a:endParaRPr lang="tr-TR" sz="2400" b="1" dirty="0"/>
          </a:p>
        </p:txBody>
      </p:sp>
      <p:pic>
        <p:nvPicPr>
          <p:cNvPr id="5" name="Resim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804896" y="3029529"/>
            <a:ext cx="3483796" cy="1985764"/>
          </a:xfrm>
          <a:prstGeom prst="rect">
            <a:avLst/>
          </a:prstGeom>
        </p:spPr>
      </p:pic>
      <p:sp>
        <p:nvSpPr>
          <p:cNvPr id="6" name="Aşağı Ok 5"/>
          <p:cNvSpPr/>
          <p:nvPr/>
        </p:nvSpPr>
        <p:spPr>
          <a:xfrm rot="5400000">
            <a:off x="5734200" y="3690593"/>
            <a:ext cx="303469" cy="663635"/>
          </a:xfrm>
          <a:prstGeom prst="down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tr-TR"/>
          </a:p>
        </p:txBody>
      </p:sp>
    </p:spTree>
    <p:extLst>
      <p:ext uri="{BB962C8B-B14F-4D97-AF65-F5344CB8AC3E}">
        <p14:creationId xmlns:p14="http://schemas.microsoft.com/office/powerpoint/2010/main" xmlns="" val="3259348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710EE66-8707-456F-8F2E-091D581CB030}">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10BEB954-4024-4CCF-A9D6-4C00FDC028D9}">
  <ds:schemaRefs>
    <ds:schemaRef ds:uri="http://schemas.microsoft.com/sharepoint/v3/contenttype/forms"/>
  </ds:schemaRefs>
</ds:datastoreItem>
</file>

<file path=customXml/itemProps3.xml><?xml version="1.0" encoding="utf-8"?>
<ds:datastoreItem xmlns:ds="http://schemas.openxmlformats.org/officeDocument/2006/customXml" ds:itemID="{AB96CC85-5758-41C0-8EFD-737AFB6912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Wisp</Template>
  <TotalTime>0</TotalTime>
  <Words>229</Words>
  <Application>Microsoft Office PowerPoint</Application>
  <PresentationFormat>Özel</PresentationFormat>
  <Paragraphs>38</Paragraphs>
  <Slides>9</Slides>
  <Notes>3</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Duman</vt:lpstr>
      <vt:lpstr>Slayt 1</vt:lpstr>
      <vt:lpstr>3 Tür Öğrenme Yöntemi</vt:lpstr>
      <vt:lpstr>ÖĞRENME STİLLERİ NEDEN ÖNEMLİ ? </vt:lpstr>
      <vt:lpstr>Slayt 4</vt:lpstr>
      <vt:lpstr>Slayt 5</vt:lpstr>
      <vt:lpstr>BİREY KENDİ ÖĞRENME STİLİNİ BİLDİĞİNDE</vt:lpstr>
      <vt:lpstr>GÖRSEL ÖĞRENME STİLİ</vt:lpstr>
      <vt:lpstr>İŞİTSEL ÖĞRENME STİLİ</vt:lpstr>
      <vt:lpstr>DOKUNSAL (KİNESTETİK) ÖĞRENME STİLİ</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2020-01-13T08:58:21Z</dcterms:created>
  <dcterms:modified xsi:type="dcterms:W3CDTF">2021-10-11T11:30:13Z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