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65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52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125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576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75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91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31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475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43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819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159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02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1865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 DENETİM/DİSİPLİN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87624" y="3094958"/>
            <a:ext cx="6575895" cy="1388165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ORTAOKUL SUNUMU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A8EB0CF3-B511-45E9-A4B6-6DDB352F6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7" y="3789040"/>
            <a:ext cx="8784976" cy="29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78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164" y="2057400"/>
            <a:ext cx="712427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6754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4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" y="836712"/>
            <a:ext cx="76565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: Köşeleri Yuvarlatılmış 3">
            <a:extLst>
              <a:ext uri="{FF2B5EF4-FFF2-40B4-BE49-F238E27FC236}">
                <a16:creationId xmlns="" xmlns:a16="http://schemas.microsoft.com/office/drawing/2014/main" id="{09DB34D3-8001-4E17-9D15-73A1739D002E}"/>
              </a:ext>
            </a:extLst>
          </p:cNvPr>
          <p:cNvSpPr/>
          <p:nvPr/>
        </p:nvSpPr>
        <p:spPr>
          <a:xfrm>
            <a:off x="1475656" y="2420888"/>
            <a:ext cx="2664296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ERTELEME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="" xmlns:a16="http://schemas.microsoft.com/office/drawing/2014/main" id="{EB861748-2DB1-43A9-8C2A-12FBF2A5C594}"/>
              </a:ext>
            </a:extLst>
          </p:cNvPr>
          <p:cNvSpPr/>
          <p:nvPr/>
        </p:nvSpPr>
        <p:spPr>
          <a:xfrm>
            <a:off x="5243738" y="2420888"/>
            <a:ext cx="2664296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VAZGEÇME</a:t>
            </a:r>
          </a:p>
        </p:txBody>
      </p:sp>
    </p:spTree>
    <p:extLst>
      <p:ext uri="{BB962C8B-B14F-4D97-AF65-F5344CB8AC3E}">
        <p14:creationId xmlns:p14="http://schemas.microsoft.com/office/powerpoint/2010/main" val="141332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68680" y="260648"/>
            <a:ext cx="7406640" cy="135636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800" b="1" u="sng" dirty="0">
                <a:solidFill>
                  <a:schemeClr val="tx1"/>
                </a:solidFill>
              </a:rPr>
              <a:t>ÖZETLE ÖZ DENETİM…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="" xmlns:a16="http://schemas.microsoft.com/office/drawing/2014/main" id="{DA387851-A5A3-4E5E-AC7B-E0A28026454C}"/>
              </a:ext>
            </a:extLst>
          </p:cNvPr>
          <p:cNvSpPr/>
          <p:nvPr/>
        </p:nvSpPr>
        <p:spPr>
          <a:xfrm>
            <a:off x="899592" y="1772816"/>
            <a:ext cx="7560840" cy="44644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Harekete geçerken dış etkenlerden bağımsız kalabilme, duygu ve isteklerini de kontrol edebilmedir.</a:t>
            </a:r>
          </a:p>
          <a:p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 belirleme ve bu hedefe göre kendini harekete geçirmedir.</a:t>
            </a:r>
          </a:p>
          <a:p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Kendini, duygu ve düşüncelerini yönetmedir.</a:t>
            </a:r>
          </a:p>
        </p:txBody>
      </p:sp>
    </p:spTree>
    <p:extLst>
      <p:ext uri="{BB962C8B-B14F-4D97-AF65-F5344CB8AC3E}">
        <p14:creationId xmlns:p14="http://schemas.microsoft.com/office/powerpoint/2010/main" val="117244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F0F4BA8B-76D9-403B-AEAA-BEBD9DE08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7718205" cy="1408298"/>
          </a:xfrm>
          <a:prstGeom prst="rect">
            <a:avLst/>
          </a:prstGeom>
        </p:spPr>
      </p:pic>
      <p:sp>
        <p:nvSpPr>
          <p:cNvPr id="7" name="Dikdörtgen: Köşeleri Yuvarlatılmış 6">
            <a:extLst>
              <a:ext uri="{FF2B5EF4-FFF2-40B4-BE49-F238E27FC236}">
                <a16:creationId xmlns="" xmlns:a16="http://schemas.microsoft.com/office/drawing/2014/main" id="{575F9BAB-384B-464D-A9AB-109178964CFD}"/>
              </a:ext>
            </a:extLst>
          </p:cNvPr>
          <p:cNvSpPr/>
          <p:nvPr/>
        </p:nvSpPr>
        <p:spPr>
          <a:xfrm>
            <a:off x="899592" y="1772816"/>
            <a:ext cx="7560840" cy="44644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Aksiliklere rağmen yoluna devam edebilme, ruh durumunu düzenleyebilmedir. Engelleri aşmak için moral bozukluğunun etkilerine kendini kapamadır.</a:t>
            </a:r>
          </a:p>
          <a:p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yapıp yapmaması gerektiğini bilip kendi kendine yapma, sürekli uyarı ve ikaza gerek kalmadan görevlerini yerine getirmedir.</a:t>
            </a:r>
          </a:p>
        </p:txBody>
      </p:sp>
    </p:spTree>
    <p:extLst>
      <p:ext uri="{BB962C8B-B14F-4D97-AF65-F5344CB8AC3E}">
        <p14:creationId xmlns:p14="http://schemas.microsoft.com/office/powerpoint/2010/main" val="328931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85" y="476672"/>
            <a:ext cx="7328027" cy="117663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86" y="1916832"/>
            <a:ext cx="7328026" cy="420513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31558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7981F4B2-357B-44D5-90D2-BB66DF118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119" y="2348880"/>
            <a:ext cx="6212362" cy="25965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7"/>
            <a:ext cx="342251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35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9413626-2455-461B-BDED-AC1D1CAD1B9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34290" indent="0">
              <a:buNone/>
            </a:pP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Düşünce Balonu: Bulut 3">
            <a:extLst>
              <a:ext uri="{FF2B5EF4-FFF2-40B4-BE49-F238E27FC236}">
                <a16:creationId xmlns="" xmlns:a16="http://schemas.microsoft.com/office/drawing/2014/main" id="{0361FB74-DF4A-4332-9C16-AB507BBEAFD4}"/>
              </a:ext>
            </a:extLst>
          </p:cNvPr>
          <p:cNvSpPr/>
          <p:nvPr/>
        </p:nvSpPr>
        <p:spPr>
          <a:xfrm rot="1585162">
            <a:off x="4431484" y="762000"/>
            <a:ext cx="3816424" cy="25202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ÖZ DENETİM NE DEMEK?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6D10CF93-29A3-42EB-8B97-CD858A37A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356992"/>
            <a:ext cx="3384376" cy="25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5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nuşma Balonu: Oval 4">
            <a:extLst>
              <a:ext uri="{FF2B5EF4-FFF2-40B4-BE49-F238E27FC236}">
                <a16:creationId xmlns="" xmlns:a16="http://schemas.microsoft.com/office/drawing/2014/main" id="{DE15F5A6-5A4D-461B-BB1C-AA76E89F63F1}"/>
              </a:ext>
            </a:extLst>
          </p:cNvPr>
          <p:cNvSpPr/>
          <p:nvPr/>
        </p:nvSpPr>
        <p:spPr>
          <a:xfrm rot="1867081">
            <a:off x="4139952" y="476672"/>
            <a:ext cx="4320480" cy="33843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Disiplin kurulu…</a:t>
            </a:r>
          </a:p>
          <a:p>
            <a:pPr algn="ctr"/>
            <a:r>
              <a:rPr lang="tr-TR" dirty="0"/>
              <a:t>Ceza….</a:t>
            </a:r>
          </a:p>
          <a:p>
            <a:pPr algn="ctr"/>
            <a:r>
              <a:rPr lang="tr-TR" dirty="0"/>
              <a:t>Kurallar…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Sanırım pek iyi </a:t>
            </a:r>
            <a:r>
              <a:rPr lang="tr-TR" dirty="0" err="1"/>
              <a:t>birşey</a:t>
            </a:r>
            <a:r>
              <a:rPr lang="tr-TR" dirty="0"/>
              <a:t> değil bu disiplin.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6DBBB070-C930-4373-9093-A2D2AD5A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645024"/>
            <a:ext cx="3389670" cy="25727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1912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7251" y="1124744"/>
            <a:ext cx="4146797" cy="497125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Disiplin korkulacak bir kavram değil.</a:t>
            </a:r>
          </a:p>
          <a:p>
            <a:pPr marL="34290" indent="0">
              <a:buNone/>
            </a:pPr>
            <a:endParaRPr lang="tr-TR" dirty="0"/>
          </a:p>
          <a:p>
            <a:r>
              <a:rPr lang="tr-TR" dirty="0"/>
              <a:t>Aksine hayatta bize çok yardımcı olacak bir kavram.</a:t>
            </a:r>
          </a:p>
          <a:p>
            <a:pPr marL="34290" indent="0">
              <a:buNone/>
            </a:pPr>
            <a:endParaRPr lang="tr-TR" dirty="0"/>
          </a:p>
          <a:p>
            <a:endParaRPr lang="tr-TR" dirty="0"/>
          </a:p>
          <a:p>
            <a:r>
              <a:rPr lang="tr-TR" dirty="0"/>
              <a:t>Disiplini «Bir işte başarılı olmak için uymamız gereken kurallar» olarak tanımlayabiliriz.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0E739F9B-E710-4B2C-80DB-30EDC229F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916831"/>
            <a:ext cx="3197349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6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7251" y="548680"/>
            <a:ext cx="3858765" cy="5547320"/>
          </a:xfrm>
        </p:spPr>
        <p:txBody>
          <a:bodyPr/>
          <a:lstStyle/>
          <a:p>
            <a:r>
              <a:rPr lang="tr-TR" dirty="0"/>
              <a:t>Başarılı bir doktoru, diğer doktorlardan</a:t>
            </a:r>
          </a:p>
          <a:p>
            <a:r>
              <a:rPr lang="tr-TR" dirty="0"/>
              <a:t>Başarılı bir berberi, diğer berberlerden</a:t>
            </a:r>
          </a:p>
          <a:p>
            <a:r>
              <a:rPr lang="tr-TR" dirty="0"/>
              <a:t>Başarılı bir tamirciyi, diğer tamircilerden</a:t>
            </a:r>
          </a:p>
          <a:p>
            <a:r>
              <a:rPr lang="tr-TR" dirty="0"/>
              <a:t>ayıran en önemli şey;</a:t>
            </a:r>
          </a:p>
          <a:p>
            <a:endParaRPr lang="tr-TR" dirty="0"/>
          </a:p>
          <a:p>
            <a:r>
              <a:rPr lang="tr-TR" b="1" dirty="0">
                <a:solidFill>
                  <a:schemeClr val="tx1"/>
                </a:solidFill>
              </a:rPr>
              <a:t>DİSİPLİNLİ ÇALIŞMAKTIR</a:t>
            </a:r>
            <a:r>
              <a:rPr lang="tr-TR" dirty="0"/>
              <a:t>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1FE6ED0D-1F3A-4489-8CCA-0C7BE209E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987822"/>
            <a:ext cx="1905000" cy="219075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921713F4-2CC9-4F1B-A5DA-DB7D3F31E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05064"/>
            <a:ext cx="2994669" cy="237626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FA9476E-ECD1-4973-92DE-777452D91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609" y="762000"/>
            <a:ext cx="3860627" cy="23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87" y="2650909"/>
            <a:ext cx="3024337" cy="27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96" y="2650909"/>
            <a:ext cx="3373270" cy="27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639468" y="3822055"/>
            <a:ext cx="1924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DİSİPLİN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084167" y="3665952"/>
            <a:ext cx="2171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ÖZ DİSİPLİN/DENETİM</a:t>
            </a:r>
          </a:p>
        </p:txBody>
      </p:sp>
      <p:sp>
        <p:nvSpPr>
          <p:cNvPr id="3" name="Ok: Sol Sağ 2">
            <a:extLst>
              <a:ext uri="{FF2B5EF4-FFF2-40B4-BE49-F238E27FC236}">
                <a16:creationId xmlns="" xmlns:a16="http://schemas.microsoft.com/office/drawing/2014/main" id="{3392FB5C-146B-4B8C-813B-44F57CE760D5}"/>
              </a:ext>
            </a:extLst>
          </p:cNvPr>
          <p:cNvSpPr/>
          <p:nvPr/>
        </p:nvSpPr>
        <p:spPr>
          <a:xfrm>
            <a:off x="3995936" y="3822055"/>
            <a:ext cx="1235242" cy="543049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935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2588" y="1750608"/>
            <a:ext cx="2999492" cy="224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65" y="271753"/>
            <a:ext cx="422433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8D255F9F-BC71-4DE9-8C42-354C03B7A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038" y="4307244"/>
            <a:ext cx="4224337" cy="224961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A9FA0447-5A3F-4C89-84B1-B17CA93E5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1" y="1160749"/>
            <a:ext cx="2640161" cy="183620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8B999D5C-36A0-466A-B715-30D7850BF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4413977"/>
            <a:ext cx="3086472" cy="180975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000BA78B-1C91-49B8-B94A-0A209A2039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50" y="1443591"/>
            <a:ext cx="2748950" cy="155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2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49" y="1376363"/>
            <a:ext cx="7404100" cy="202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" y="357981"/>
            <a:ext cx="76565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1262063" cy="482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640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474A4346-40AB-4389-9258-126E063AA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80" y="548680"/>
            <a:ext cx="7657240" cy="103641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9293282B-48BB-4D72-9B59-A78EF4CB5D85}"/>
              </a:ext>
            </a:extLst>
          </p:cNvPr>
          <p:cNvSpPr txBox="1"/>
          <p:nvPr/>
        </p:nvSpPr>
        <p:spPr>
          <a:xfrm>
            <a:off x="2051720" y="17922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KISA DÖNEM ÖZ DİSİPLİNLERİMİZ</a:t>
            </a:r>
          </a:p>
        </p:txBody>
      </p:sp>
      <p:sp>
        <p:nvSpPr>
          <p:cNvPr id="5" name="Akış Çizelgesi: İşlem 4">
            <a:extLst>
              <a:ext uri="{FF2B5EF4-FFF2-40B4-BE49-F238E27FC236}">
                <a16:creationId xmlns="" xmlns:a16="http://schemas.microsoft.com/office/drawing/2014/main" id="{95C0808F-44E8-4DD2-8BE9-BF27B1E992C1}"/>
              </a:ext>
            </a:extLst>
          </p:cNvPr>
          <p:cNvSpPr/>
          <p:nvPr/>
        </p:nvSpPr>
        <p:spPr>
          <a:xfrm>
            <a:off x="539552" y="2348880"/>
            <a:ext cx="2448272" cy="10801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Ders çalışma planımıza sadık kalmak</a:t>
            </a:r>
          </a:p>
        </p:txBody>
      </p:sp>
      <p:sp>
        <p:nvSpPr>
          <p:cNvPr id="7" name="Akış Çizelgesi: İşlem 6">
            <a:extLst>
              <a:ext uri="{FF2B5EF4-FFF2-40B4-BE49-F238E27FC236}">
                <a16:creationId xmlns="" xmlns:a16="http://schemas.microsoft.com/office/drawing/2014/main" id="{F5EE5C54-4713-4FCC-90D8-72E7183F42E9}"/>
              </a:ext>
            </a:extLst>
          </p:cNvPr>
          <p:cNvSpPr/>
          <p:nvPr/>
        </p:nvSpPr>
        <p:spPr>
          <a:xfrm>
            <a:off x="2955369" y="3399589"/>
            <a:ext cx="2520280" cy="11238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Zaman planı yapmak</a:t>
            </a:r>
          </a:p>
          <a:p>
            <a:pPr algn="ctr"/>
            <a:r>
              <a:rPr lang="tr-TR" dirty="0"/>
              <a:t>Yatma ve kalkma saatlerimizi belirlemek</a:t>
            </a:r>
          </a:p>
        </p:txBody>
      </p:sp>
      <p:sp>
        <p:nvSpPr>
          <p:cNvPr id="8" name="Akış Çizelgesi: İşlem 7">
            <a:extLst>
              <a:ext uri="{FF2B5EF4-FFF2-40B4-BE49-F238E27FC236}">
                <a16:creationId xmlns="" xmlns:a16="http://schemas.microsoft.com/office/drawing/2014/main" id="{104D6E54-321A-455A-85ED-6AC13A6C438D}"/>
              </a:ext>
            </a:extLst>
          </p:cNvPr>
          <p:cNvSpPr/>
          <p:nvPr/>
        </p:nvSpPr>
        <p:spPr>
          <a:xfrm>
            <a:off x="5475649" y="4450298"/>
            <a:ext cx="2664296" cy="11238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Odamızı ve eşyalarımızı düzenlemek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F521229A-C54E-4188-9C6B-99D4B1443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249" y="5574128"/>
            <a:ext cx="774239" cy="108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53692"/>
      </p:ext>
    </p:extLst>
  </p:cSld>
  <p:clrMapOvr>
    <a:masterClrMapping/>
  </p:clrMapOvr>
</p:sld>
</file>

<file path=ppt/theme/theme1.xml><?xml version="1.0" encoding="utf-8"?>
<a:theme xmlns:a="http://schemas.openxmlformats.org/drawingml/2006/main" name="Temel">
  <a:themeElements>
    <a:clrScheme name="Temel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TM03457444[[fn=Temel]]</Template>
  <TotalTime>89</TotalTime>
  <Words>178</Words>
  <Application>Microsoft Office PowerPoint</Application>
  <PresentationFormat>Ekran Gösterisi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Temel</vt:lpstr>
      <vt:lpstr>ÖZ DENETİM/DİSİPLİN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ÖZETLE ÖZ DENETİM…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 DİSİPLİN GELİŞTİRME</dc:title>
  <dc:creator>Lenova</dc:creator>
  <cp:lastModifiedBy>Lenova</cp:lastModifiedBy>
  <cp:revision>10</cp:revision>
  <dcterms:created xsi:type="dcterms:W3CDTF">2021-10-13T12:50:50Z</dcterms:created>
  <dcterms:modified xsi:type="dcterms:W3CDTF">2021-10-14T08:36:27Z</dcterms:modified>
</cp:coreProperties>
</file>