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76" r:id="rId4"/>
  </p:sldMasterIdLst>
  <p:notesMasterIdLst>
    <p:notesMasterId r:id="rId35"/>
  </p:notesMasterIdLst>
  <p:handoutMasterIdLst>
    <p:handoutMasterId r:id="rId36"/>
  </p:handoutMasterIdLst>
  <p:sldIdLst>
    <p:sldId id="256" r:id="rId5"/>
    <p:sldId id="294" r:id="rId6"/>
    <p:sldId id="260" r:id="rId7"/>
    <p:sldId id="270" r:id="rId8"/>
    <p:sldId id="266" r:id="rId9"/>
    <p:sldId id="265" r:id="rId10"/>
    <p:sldId id="267" r:id="rId11"/>
    <p:sldId id="268" r:id="rId12"/>
    <p:sldId id="269" r:id="rId13"/>
    <p:sldId id="271" r:id="rId14"/>
    <p:sldId id="272" r:id="rId15"/>
    <p:sldId id="283" r:id="rId16"/>
    <p:sldId id="273" r:id="rId17"/>
    <p:sldId id="278" r:id="rId18"/>
    <p:sldId id="274" r:id="rId19"/>
    <p:sldId id="275" r:id="rId20"/>
    <p:sldId id="276" r:id="rId21"/>
    <p:sldId id="280" r:id="rId22"/>
    <p:sldId id="281" r:id="rId23"/>
    <p:sldId id="279" r:id="rId24"/>
    <p:sldId id="282" r:id="rId25"/>
    <p:sldId id="284" r:id="rId26"/>
    <p:sldId id="285" r:id="rId27"/>
    <p:sldId id="286" r:id="rId28"/>
    <p:sldId id="288" r:id="rId29"/>
    <p:sldId id="277" r:id="rId30"/>
    <p:sldId id="289" r:id="rId31"/>
    <p:sldId id="292" r:id="rId32"/>
    <p:sldId id="293" r:id="rId33"/>
    <p:sldId id="287" r:id="rId34"/>
  </p:sldIdLst>
  <p:sldSz cx="12192000" cy="6858000"/>
  <p:notesSz cx="6858000" cy="9144000"/>
  <p:defaultTex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00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notesViewPr>
    <p:cSldViewPr snapToGrid="0">
      <p:cViewPr varScale="1">
        <p:scale>
          <a:sx n="89" d="100"/>
          <a:sy n="89" d="100"/>
        </p:scale>
        <p:origin x="300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00EE10-DDC4-4AEE-9067-599D15F6F619}"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tr-TR"/>
        </a:p>
      </dgm:t>
    </dgm:pt>
    <dgm:pt modelId="{B794114D-3B7C-4805-9744-9B5265BCB97B}">
      <dgm:prSet phldrT="[Metin]"/>
      <dgm:spPr>
        <a:solidFill>
          <a:schemeClr val="accent4">
            <a:lumMod val="75000"/>
          </a:schemeClr>
        </a:solidFill>
      </dgm:spPr>
      <dgm:t>
        <a:bodyPr/>
        <a:lstStyle/>
        <a:p>
          <a:r>
            <a:rPr lang="tr-TR" dirty="0" smtClean="0">
              <a:latin typeface="Comic Sans MS" panose="030F0702030302020204" pitchFamily="66" charset="0"/>
            </a:rPr>
            <a:t>Bilinçsizce çok çalışmak ile değil</a:t>
          </a:r>
          <a:endParaRPr lang="tr-TR" dirty="0">
            <a:latin typeface="Comic Sans MS" panose="030F0702030302020204" pitchFamily="66" charset="0"/>
          </a:endParaRPr>
        </a:p>
      </dgm:t>
    </dgm:pt>
    <dgm:pt modelId="{F3E948A7-FFA1-4EED-A501-C20D3D012E65}" type="parTrans" cxnId="{D756F307-1A3F-477C-B4D1-5E8F41C368BF}">
      <dgm:prSet/>
      <dgm:spPr/>
      <dgm:t>
        <a:bodyPr/>
        <a:lstStyle/>
        <a:p>
          <a:endParaRPr lang="tr-TR"/>
        </a:p>
      </dgm:t>
    </dgm:pt>
    <dgm:pt modelId="{FFD16BF5-0D41-487F-ACFE-185160DC72DE}" type="sibTrans" cxnId="{D756F307-1A3F-477C-B4D1-5E8F41C368BF}">
      <dgm:prSet/>
      <dgm:spPr/>
      <dgm:t>
        <a:bodyPr/>
        <a:lstStyle/>
        <a:p>
          <a:endParaRPr lang="tr-TR"/>
        </a:p>
      </dgm:t>
    </dgm:pt>
    <dgm:pt modelId="{F00EFD0B-B155-4C4E-8C30-A248227C2170}">
      <dgm:prSet phldrT="[Metin]"/>
      <dgm:spPr/>
      <dgm:t>
        <a:bodyPr/>
        <a:lstStyle/>
        <a:p>
          <a:r>
            <a:rPr lang="tr-TR" dirty="0" smtClean="0">
              <a:latin typeface="Comic Sans MS" panose="030F0702030302020204" pitchFamily="66" charset="0"/>
            </a:rPr>
            <a:t>Etkili bir şekilde çalışma ile mümkündür</a:t>
          </a:r>
          <a:endParaRPr lang="tr-TR" dirty="0">
            <a:latin typeface="Comic Sans MS" panose="030F0702030302020204" pitchFamily="66" charset="0"/>
          </a:endParaRPr>
        </a:p>
      </dgm:t>
    </dgm:pt>
    <dgm:pt modelId="{3CB7A9EE-D4E7-4011-9BB4-C75EAADC17DD}" type="parTrans" cxnId="{25AEBF4E-05F4-4836-BC93-DD289C379DDE}">
      <dgm:prSet/>
      <dgm:spPr/>
      <dgm:t>
        <a:bodyPr/>
        <a:lstStyle/>
        <a:p>
          <a:endParaRPr lang="tr-TR"/>
        </a:p>
      </dgm:t>
    </dgm:pt>
    <dgm:pt modelId="{375B2BCA-0F30-45CD-9842-CD5B882E2E74}" type="sibTrans" cxnId="{25AEBF4E-05F4-4836-BC93-DD289C379DDE}">
      <dgm:prSet/>
      <dgm:spPr/>
      <dgm:t>
        <a:bodyPr/>
        <a:lstStyle/>
        <a:p>
          <a:endParaRPr lang="tr-TR"/>
        </a:p>
      </dgm:t>
    </dgm:pt>
    <dgm:pt modelId="{99B4C9AD-C453-44D0-A4E0-A7D1BFA763CD}" type="pres">
      <dgm:prSet presAssocID="{CD00EE10-DDC4-4AEE-9067-599D15F6F619}" presName="linear" presStyleCnt="0">
        <dgm:presLayoutVars>
          <dgm:animLvl val="lvl"/>
          <dgm:resizeHandles val="exact"/>
        </dgm:presLayoutVars>
      </dgm:prSet>
      <dgm:spPr/>
      <dgm:t>
        <a:bodyPr/>
        <a:lstStyle/>
        <a:p>
          <a:endParaRPr lang="tr-TR"/>
        </a:p>
      </dgm:t>
    </dgm:pt>
    <dgm:pt modelId="{06DE5406-64D4-460C-AC73-1E2C02F009CA}" type="pres">
      <dgm:prSet presAssocID="{B794114D-3B7C-4805-9744-9B5265BCB97B}" presName="parentText" presStyleLbl="node1" presStyleIdx="0" presStyleCnt="2">
        <dgm:presLayoutVars>
          <dgm:chMax val="0"/>
          <dgm:bulletEnabled val="1"/>
        </dgm:presLayoutVars>
      </dgm:prSet>
      <dgm:spPr/>
      <dgm:t>
        <a:bodyPr/>
        <a:lstStyle/>
        <a:p>
          <a:endParaRPr lang="tr-TR"/>
        </a:p>
      </dgm:t>
    </dgm:pt>
    <dgm:pt modelId="{07D93CA6-D1FB-4102-AD13-B99DFB562806}" type="pres">
      <dgm:prSet presAssocID="{FFD16BF5-0D41-487F-ACFE-185160DC72DE}" presName="spacer" presStyleCnt="0"/>
      <dgm:spPr/>
    </dgm:pt>
    <dgm:pt modelId="{D94C7D94-DAFE-4AA9-8FC4-8E1601070D97}" type="pres">
      <dgm:prSet presAssocID="{F00EFD0B-B155-4C4E-8C30-A248227C2170}" presName="parentText" presStyleLbl="node1" presStyleIdx="1" presStyleCnt="2">
        <dgm:presLayoutVars>
          <dgm:chMax val="0"/>
          <dgm:bulletEnabled val="1"/>
        </dgm:presLayoutVars>
      </dgm:prSet>
      <dgm:spPr/>
      <dgm:t>
        <a:bodyPr/>
        <a:lstStyle/>
        <a:p>
          <a:endParaRPr lang="tr-TR"/>
        </a:p>
      </dgm:t>
    </dgm:pt>
  </dgm:ptLst>
  <dgm:cxnLst>
    <dgm:cxn modelId="{4C46AB18-6FF6-4055-A628-53E09DABAB51}" type="presOf" srcId="{F00EFD0B-B155-4C4E-8C30-A248227C2170}" destId="{D94C7D94-DAFE-4AA9-8FC4-8E1601070D97}" srcOrd="0" destOrd="0" presId="urn:microsoft.com/office/officeart/2005/8/layout/vList2"/>
    <dgm:cxn modelId="{F681205A-E186-491E-B1F6-135D79BC8295}" type="presOf" srcId="{B794114D-3B7C-4805-9744-9B5265BCB97B}" destId="{06DE5406-64D4-460C-AC73-1E2C02F009CA}" srcOrd="0" destOrd="0" presId="urn:microsoft.com/office/officeart/2005/8/layout/vList2"/>
    <dgm:cxn modelId="{D756F307-1A3F-477C-B4D1-5E8F41C368BF}" srcId="{CD00EE10-DDC4-4AEE-9067-599D15F6F619}" destId="{B794114D-3B7C-4805-9744-9B5265BCB97B}" srcOrd="0" destOrd="0" parTransId="{F3E948A7-FFA1-4EED-A501-C20D3D012E65}" sibTransId="{FFD16BF5-0D41-487F-ACFE-185160DC72DE}"/>
    <dgm:cxn modelId="{25AEBF4E-05F4-4836-BC93-DD289C379DDE}" srcId="{CD00EE10-DDC4-4AEE-9067-599D15F6F619}" destId="{F00EFD0B-B155-4C4E-8C30-A248227C2170}" srcOrd="1" destOrd="0" parTransId="{3CB7A9EE-D4E7-4011-9BB4-C75EAADC17DD}" sibTransId="{375B2BCA-0F30-45CD-9842-CD5B882E2E74}"/>
    <dgm:cxn modelId="{F480718E-A84B-4D2E-94BB-EBC6CE120E4F}" type="presOf" srcId="{CD00EE10-DDC4-4AEE-9067-599D15F6F619}" destId="{99B4C9AD-C453-44D0-A4E0-A7D1BFA763CD}" srcOrd="0" destOrd="0" presId="urn:microsoft.com/office/officeart/2005/8/layout/vList2"/>
    <dgm:cxn modelId="{81BB04DD-317B-42A1-8175-C33D2C2CC8D3}" type="presParOf" srcId="{99B4C9AD-C453-44D0-A4E0-A7D1BFA763CD}" destId="{06DE5406-64D4-460C-AC73-1E2C02F009CA}" srcOrd="0" destOrd="0" presId="urn:microsoft.com/office/officeart/2005/8/layout/vList2"/>
    <dgm:cxn modelId="{287D8134-5C05-42E9-A9AF-B589AFE23ACE}" type="presParOf" srcId="{99B4C9AD-C453-44D0-A4E0-A7D1BFA763CD}" destId="{07D93CA6-D1FB-4102-AD13-B99DFB562806}" srcOrd="1" destOrd="0" presId="urn:microsoft.com/office/officeart/2005/8/layout/vList2"/>
    <dgm:cxn modelId="{913A9951-B6DF-40FA-A509-1F6793EAF00D}" type="presParOf" srcId="{99B4C9AD-C453-44D0-A4E0-A7D1BFA763CD}" destId="{D94C7D94-DAFE-4AA9-8FC4-8E1601070D9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D58566-0551-410C-A513-837359E1FC45}"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tr-TR"/>
        </a:p>
      </dgm:t>
    </dgm:pt>
    <dgm:pt modelId="{B8A59349-EA94-41FE-944F-FF3F4F6941C2}">
      <dgm:prSet phldrT="[Metin]"/>
      <dgm:spPr/>
      <dgm:t>
        <a:bodyPr/>
        <a:lstStyle/>
        <a:p>
          <a:r>
            <a:rPr lang="tr-TR" dirty="0" smtClean="0"/>
            <a:t>Hedef Belirleme</a:t>
          </a:r>
          <a:endParaRPr lang="tr-TR" dirty="0"/>
        </a:p>
      </dgm:t>
    </dgm:pt>
    <dgm:pt modelId="{F59E5FF3-1A48-476C-81B2-93FCD2AAAB23}" type="parTrans" cxnId="{0F9333F9-3077-4169-8CAE-3994F05EABD8}">
      <dgm:prSet/>
      <dgm:spPr/>
      <dgm:t>
        <a:bodyPr/>
        <a:lstStyle/>
        <a:p>
          <a:endParaRPr lang="tr-TR"/>
        </a:p>
      </dgm:t>
    </dgm:pt>
    <dgm:pt modelId="{31256D40-C2D0-453D-B48D-BAA1A3E34273}" type="sibTrans" cxnId="{0F9333F9-3077-4169-8CAE-3994F05EABD8}">
      <dgm:prSet/>
      <dgm:spPr/>
      <dgm:t>
        <a:bodyPr/>
        <a:lstStyle/>
        <a:p>
          <a:endParaRPr lang="tr-TR"/>
        </a:p>
      </dgm:t>
    </dgm:pt>
    <dgm:pt modelId="{FE5A5FD4-4FDB-4566-AE49-514622A27AF8}">
      <dgm:prSet phldrT="[Metin]"/>
      <dgm:spPr/>
      <dgm:t>
        <a:bodyPr/>
        <a:lstStyle/>
        <a:p>
          <a:r>
            <a:rPr lang="tr-TR" dirty="0" smtClean="0"/>
            <a:t>Tekrar</a:t>
          </a:r>
          <a:endParaRPr lang="tr-TR" dirty="0"/>
        </a:p>
      </dgm:t>
    </dgm:pt>
    <dgm:pt modelId="{D1748892-8A9B-4D92-9050-7E2EEB629D12}" type="parTrans" cxnId="{D425BE5F-AF16-41DB-8F74-7CAEA6D93CCD}">
      <dgm:prSet/>
      <dgm:spPr/>
      <dgm:t>
        <a:bodyPr/>
        <a:lstStyle/>
        <a:p>
          <a:endParaRPr lang="tr-TR"/>
        </a:p>
      </dgm:t>
    </dgm:pt>
    <dgm:pt modelId="{31EC193B-2860-47AE-BEF6-8A5BA1089CF0}" type="sibTrans" cxnId="{D425BE5F-AF16-41DB-8F74-7CAEA6D93CCD}">
      <dgm:prSet/>
      <dgm:spPr/>
      <dgm:t>
        <a:bodyPr/>
        <a:lstStyle/>
        <a:p>
          <a:endParaRPr lang="tr-TR"/>
        </a:p>
      </dgm:t>
    </dgm:pt>
    <dgm:pt modelId="{A41FB4A2-7E74-462E-B451-63DC3D684775}">
      <dgm:prSet phldrT="[Metin]" custT="1"/>
      <dgm:spPr/>
      <dgm:t>
        <a:bodyPr/>
        <a:lstStyle/>
        <a:p>
          <a:r>
            <a:rPr lang="tr-TR" sz="2400" dirty="0" smtClean="0"/>
            <a:t>Motivasyon</a:t>
          </a:r>
          <a:endParaRPr lang="tr-TR" sz="2400" dirty="0"/>
        </a:p>
      </dgm:t>
    </dgm:pt>
    <dgm:pt modelId="{20A56EC5-18AC-4F5B-9CCA-EA4924F78519}" type="parTrans" cxnId="{F75CD5C9-289E-47A6-BB5A-5988C40C6D6B}">
      <dgm:prSet/>
      <dgm:spPr/>
      <dgm:t>
        <a:bodyPr/>
        <a:lstStyle/>
        <a:p>
          <a:endParaRPr lang="tr-TR"/>
        </a:p>
      </dgm:t>
    </dgm:pt>
    <dgm:pt modelId="{1A5A167F-C5BA-4DB4-B7FD-AAB6D6D9CE24}" type="sibTrans" cxnId="{F75CD5C9-289E-47A6-BB5A-5988C40C6D6B}">
      <dgm:prSet/>
      <dgm:spPr/>
      <dgm:t>
        <a:bodyPr/>
        <a:lstStyle/>
        <a:p>
          <a:endParaRPr lang="tr-TR"/>
        </a:p>
      </dgm:t>
    </dgm:pt>
    <dgm:pt modelId="{1402458E-9779-436B-863C-AF2EF4458732}">
      <dgm:prSet phldrT="[Metin]"/>
      <dgm:spPr/>
      <dgm:t>
        <a:bodyPr/>
        <a:lstStyle/>
        <a:p>
          <a:r>
            <a:rPr lang="tr-TR" smtClean="0"/>
            <a:t>Aktif </a:t>
          </a:r>
          <a:r>
            <a:rPr lang="tr-TR" dirty="0" smtClean="0"/>
            <a:t>Dinleme</a:t>
          </a:r>
          <a:endParaRPr lang="tr-TR" dirty="0"/>
        </a:p>
      </dgm:t>
    </dgm:pt>
    <dgm:pt modelId="{B93B71D2-0EEF-4575-8829-8DF9F17BC79A}" type="parTrans" cxnId="{8527C231-23F3-49A0-97E4-D16D4DC99141}">
      <dgm:prSet/>
      <dgm:spPr/>
      <dgm:t>
        <a:bodyPr/>
        <a:lstStyle/>
        <a:p>
          <a:endParaRPr lang="tr-TR"/>
        </a:p>
      </dgm:t>
    </dgm:pt>
    <dgm:pt modelId="{7A83A56F-A45A-4332-B5F3-9D58BCAF9937}" type="sibTrans" cxnId="{8527C231-23F3-49A0-97E4-D16D4DC99141}">
      <dgm:prSet/>
      <dgm:spPr/>
      <dgm:t>
        <a:bodyPr/>
        <a:lstStyle/>
        <a:p>
          <a:endParaRPr lang="tr-TR"/>
        </a:p>
      </dgm:t>
    </dgm:pt>
    <dgm:pt modelId="{35022715-2FB2-4F49-B793-7EA5D0950556}">
      <dgm:prSet phldrT="[Metin]"/>
      <dgm:spPr/>
      <dgm:t>
        <a:bodyPr/>
        <a:lstStyle/>
        <a:p>
          <a:r>
            <a:rPr lang="tr-TR" dirty="0" smtClean="0"/>
            <a:t>Planlı Çalışma</a:t>
          </a:r>
          <a:endParaRPr lang="tr-TR" dirty="0"/>
        </a:p>
      </dgm:t>
    </dgm:pt>
    <dgm:pt modelId="{944A9294-DFC1-4C38-A4EA-1B301C8CA1F1}" type="parTrans" cxnId="{0A149CEA-AFEC-4B89-BAEE-F99E800F4C50}">
      <dgm:prSet/>
      <dgm:spPr/>
      <dgm:t>
        <a:bodyPr/>
        <a:lstStyle/>
        <a:p>
          <a:endParaRPr lang="tr-TR"/>
        </a:p>
      </dgm:t>
    </dgm:pt>
    <dgm:pt modelId="{0890FB68-C71C-432D-A9E4-C014D4175FEE}" type="sibTrans" cxnId="{0A149CEA-AFEC-4B89-BAEE-F99E800F4C50}">
      <dgm:prSet/>
      <dgm:spPr/>
      <dgm:t>
        <a:bodyPr/>
        <a:lstStyle/>
        <a:p>
          <a:endParaRPr lang="tr-TR"/>
        </a:p>
      </dgm:t>
    </dgm:pt>
    <dgm:pt modelId="{3431D9E1-FD92-4274-9C73-61771C5E9574}">
      <dgm:prSet phldrT="[Metin]"/>
      <dgm:spPr/>
      <dgm:t>
        <a:bodyPr/>
        <a:lstStyle/>
        <a:p>
          <a:r>
            <a:rPr lang="tr-TR" smtClean="0"/>
            <a:t>Zamanı Verimli Kullanma</a:t>
          </a:r>
          <a:endParaRPr lang="tr-TR" dirty="0"/>
        </a:p>
      </dgm:t>
    </dgm:pt>
    <dgm:pt modelId="{C4729650-42C3-4301-9089-4D7F31252FF7}" type="parTrans" cxnId="{6F5244F3-1436-4CBA-8C08-9E3602C56C74}">
      <dgm:prSet/>
      <dgm:spPr/>
      <dgm:t>
        <a:bodyPr/>
        <a:lstStyle/>
        <a:p>
          <a:endParaRPr lang="tr-TR"/>
        </a:p>
      </dgm:t>
    </dgm:pt>
    <dgm:pt modelId="{C86D491F-1D4F-4A2A-8AAD-1A581B1E8621}" type="sibTrans" cxnId="{6F5244F3-1436-4CBA-8C08-9E3602C56C74}">
      <dgm:prSet/>
      <dgm:spPr/>
      <dgm:t>
        <a:bodyPr/>
        <a:lstStyle/>
        <a:p>
          <a:endParaRPr lang="tr-TR"/>
        </a:p>
      </dgm:t>
    </dgm:pt>
    <dgm:pt modelId="{6ED1D8B3-925C-40B2-83BF-FB9721C71165}" type="pres">
      <dgm:prSet presAssocID="{F2D58566-0551-410C-A513-837359E1FC45}" presName="rootnode" presStyleCnt="0">
        <dgm:presLayoutVars>
          <dgm:chMax/>
          <dgm:chPref/>
          <dgm:dir/>
          <dgm:animLvl val="lvl"/>
        </dgm:presLayoutVars>
      </dgm:prSet>
      <dgm:spPr/>
      <dgm:t>
        <a:bodyPr/>
        <a:lstStyle/>
        <a:p>
          <a:endParaRPr lang="tr-TR"/>
        </a:p>
      </dgm:t>
    </dgm:pt>
    <dgm:pt modelId="{0F59690D-E387-4C85-9510-E71D8E52D639}" type="pres">
      <dgm:prSet presAssocID="{B8A59349-EA94-41FE-944F-FF3F4F6941C2}" presName="composite" presStyleCnt="0"/>
      <dgm:spPr/>
    </dgm:pt>
    <dgm:pt modelId="{CD7BB055-7A9D-40F3-853A-8C459011C548}" type="pres">
      <dgm:prSet presAssocID="{B8A59349-EA94-41FE-944F-FF3F4F6941C2}" presName="LShape" presStyleLbl="alignNode1" presStyleIdx="0" presStyleCnt="11"/>
      <dgm:spPr/>
    </dgm:pt>
    <dgm:pt modelId="{5BB5AA3B-FA27-4DAF-BF77-3383B24DD683}" type="pres">
      <dgm:prSet presAssocID="{B8A59349-EA94-41FE-944F-FF3F4F6941C2}" presName="ParentText" presStyleLbl="revTx" presStyleIdx="0" presStyleCnt="6">
        <dgm:presLayoutVars>
          <dgm:chMax val="0"/>
          <dgm:chPref val="0"/>
          <dgm:bulletEnabled val="1"/>
        </dgm:presLayoutVars>
      </dgm:prSet>
      <dgm:spPr/>
      <dgm:t>
        <a:bodyPr/>
        <a:lstStyle/>
        <a:p>
          <a:endParaRPr lang="tr-TR"/>
        </a:p>
      </dgm:t>
    </dgm:pt>
    <dgm:pt modelId="{032E8F3C-BD1A-45C4-9CB2-B5119411FA8F}" type="pres">
      <dgm:prSet presAssocID="{B8A59349-EA94-41FE-944F-FF3F4F6941C2}" presName="Triangle" presStyleLbl="alignNode1" presStyleIdx="1" presStyleCnt="11"/>
      <dgm:spPr/>
    </dgm:pt>
    <dgm:pt modelId="{3C755340-27AD-4795-ADE2-0CDF5AA0C6DE}" type="pres">
      <dgm:prSet presAssocID="{31256D40-C2D0-453D-B48D-BAA1A3E34273}" presName="sibTrans" presStyleCnt="0"/>
      <dgm:spPr/>
    </dgm:pt>
    <dgm:pt modelId="{9F5623F6-310D-46B6-93F7-C6080F2BECA9}" type="pres">
      <dgm:prSet presAssocID="{31256D40-C2D0-453D-B48D-BAA1A3E34273}" presName="space" presStyleCnt="0"/>
      <dgm:spPr/>
    </dgm:pt>
    <dgm:pt modelId="{F150D3BA-C515-46C2-BE09-81891BCF9B3A}" type="pres">
      <dgm:prSet presAssocID="{A41FB4A2-7E74-462E-B451-63DC3D684775}" presName="composite" presStyleCnt="0"/>
      <dgm:spPr/>
    </dgm:pt>
    <dgm:pt modelId="{C19F81FE-5E27-4821-B40E-B30837042C0B}" type="pres">
      <dgm:prSet presAssocID="{A41FB4A2-7E74-462E-B451-63DC3D684775}" presName="LShape" presStyleLbl="alignNode1" presStyleIdx="2" presStyleCnt="11"/>
      <dgm:spPr/>
    </dgm:pt>
    <dgm:pt modelId="{EFF40742-0FE1-4A83-ABD7-40EA5CEE0D43}" type="pres">
      <dgm:prSet presAssocID="{A41FB4A2-7E74-462E-B451-63DC3D684775}" presName="ParentText" presStyleLbl="revTx" presStyleIdx="1" presStyleCnt="6" custScaleX="111143">
        <dgm:presLayoutVars>
          <dgm:chMax val="0"/>
          <dgm:chPref val="0"/>
          <dgm:bulletEnabled val="1"/>
        </dgm:presLayoutVars>
      </dgm:prSet>
      <dgm:spPr/>
      <dgm:t>
        <a:bodyPr/>
        <a:lstStyle/>
        <a:p>
          <a:endParaRPr lang="tr-TR"/>
        </a:p>
      </dgm:t>
    </dgm:pt>
    <dgm:pt modelId="{45872BA1-7EF9-480B-8355-6CFF2ACA0643}" type="pres">
      <dgm:prSet presAssocID="{A41FB4A2-7E74-462E-B451-63DC3D684775}" presName="Triangle" presStyleLbl="alignNode1" presStyleIdx="3" presStyleCnt="11"/>
      <dgm:spPr/>
    </dgm:pt>
    <dgm:pt modelId="{1EAD4022-359D-4335-B3BE-488FA3A3C262}" type="pres">
      <dgm:prSet presAssocID="{1A5A167F-C5BA-4DB4-B7FD-AAB6D6D9CE24}" presName="sibTrans" presStyleCnt="0"/>
      <dgm:spPr/>
    </dgm:pt>
    <dgm:pt modelId="{9E2E7350-BD54-44B9-B44C-515273B0CCCC}" type="pres">
      <dgm:prSet presAssocID="{1A5A167F-C5BA-4DB4-B7FD-AAB6D6D9CE24}" presName="space" presStyleCnt="0"/>
      <dgm:spPr/>
    </dgm:pt>
    <dgm:pt modelId="{6A6BFF12-C27C-4DFB-83AD-E4C5FA85A742}" type="pres">
      <dgm:prSet presAssocID="{35022715-2FB2-4F49-B793-7EA5D0950556}" presName="composite" presStyleCnt="0"/>
      <dgm:spPr/>
    </dgm:pt>
    <dgm:pt modelId="{70A71D0B-F25A-41D6-81E8-68737FEFC348}" type="pres">
      <dgm:prSet presAssocID="{35022715-2FB2-4F49-B793-7EA5D0950556}" presName="LShape" presStyleLbl="alignNode1" presStyleIdx="4" presStyleCnt="11"/>
      <dgm:spPr/>
    </dgm:pt>
    <dgm:pt modelId="{9E186C03-D84A-44F7-9CAD-BC36B9D8CD9F}" type="pres">
      <dgm:prSet presAssocID="{35022715-2FB2-4F49-B793-7EA5D0950556}" presName="ParentText" presStyleLbl="revTx" presStyleIdx="2" presStyleCnt="6">
        <dgm:presLayoutVars>
          <dgm:chMax val="0"/>
          <dgm:chPref val="0"/>
          <dgm:bulletEnabled val="1"/>
        </dgm:presLayoutVars>
      </dgm:prSet>
      <dgm:spPr/>
      <dgm:t>
        <a:bodyPr/>
        <a:lstStyle/>
        <a:p>
          <a:endParaRPr lang="tr-TR"/>
        </a:p>
      </dgm:t>
    </dgm:pt>
    <dgm:pt modelId="{BDAAC0F4-AC4F-4CA6-83D5-15D0F3233682}" type="pres">
      <dgm:prSet presAssocID="{35022715-2FB2-4F49-B793-7EA5D0950556}" presName="Triangle" presStyleLbl="alignNode1" presStyleIdx="5" presStyleCnt="11"/>
      <dgm:spPr/>
    </dgm:pt>
    <dgm:pt modelId="{1859410B-F9FC-49B8-AA05-D9A8BEA849AF}" type="pres">
      <dgm:prSet presAssocID="{0890FB68-C71C-432D-A9E4-C014D4175FEE}" presName="sibTrans" presStyleCnt="0"/>
      <dgm:spPr/>
    </dgm:pt>
    <dgm:pt modelId="{6828C34B-A73E-4AF3-AA64-84DB04A61835}" type="pres">
      <dgm:prSet presAssocID="{0890FB68-C71C-432D-A9E4-C014D4175FEE}" presName="space" presStyleCnt="0"/>
      <dgm:spPr/>
    </dgm:pt>
    <dgm:pt modelId="{E990388E-E6BC-4498-9C71-A6CD78570954}" type="pres">
      <dgm:prSet presAssocID="{3431D9E1-FD92-4274-9C73-61771C5E9574}" presName="composite" presStyleCnt="0"/>
      <dgm:spPr/>
    </dgm:pt>
    <dgm:pt modelId="{24217E2B-B06F-4EF2-BBFA-99E52702922F}" type="pres">
      <dgm:prSet presAssocID="{3431D9E1-FD92-4274-9C73-61771C5E9574}" presName="LShape" presStyleLbl="alignNode1" presStyleIdx="6" presStyleCnt="11"/>
      <dgm:spPr/>
    </dgm:pt>
    <dgm:pt modelId="{EF7E5631-D56A-41D5-B8C5-B1CB6CC3B454}" type="pres">
      <dgm:prSet presAssocID="{3431D9E1-FD92-4274-9C73-61771C5E9574}" presName="ParentText" presStyleLbl="revTx" presStyleIdx="3" presStyleCnt="6">
        <dgm:presLayoutVars>
          <dgm:chMax val="0"/>
          <dgm:chPref val="0"/>
          <dgm:bulletEnabled val="1"/>
        </dgm:presLayoutVars>
      </dgm:prSet>
      <dgm:spPr/>
      <dgm:t>
        <a:bodyPr/>
        <a:lstStyle/>
        <a:p>
          <a:endParaRPr lang="tr-TR"/>
        </a:p>
      </dgm:t>
    </dgm:pt>
    <dgm:pt modelId="{D0B5BB2E-EF63-458E-BDFF-B0F878E2A1EB}" type="pres">
      <dgm:prSet presAssocID="{3431D9E1-FD92-4274-9C73-61771C5E9574}" presName="Triangle" presStyleLbl="alignNode1" presStyleIdx="7" presStyleCnt="11"/>
      <dgm:spPr/>
    </dgm:pt>
    <dgm:pt modelId="{B5A1940B-9C8C-4801-B3E9-1F9C72B86B42}" type="pres">
      <dgm:prSet presAssocID="{C86D491F-1D4F-4A2A-8AAD-1A581B1E8621}" presName="sibTrans" presStyleCnt="0"/>
      <dgm:spPr/>
    </dgm:pt>
    <dgm:pt modelId="{9247C0CB-D765-47D0-A600-19583C55A821}" type="pres">
      <dgm:prSet presAssocID="{C86D491F-1D4F-4A2A-8AAD-1A581B1E8621}" presName="space" presStyleCnt="0"/>
      <dgm:spPr/>
    </dgm:pt>
    <dgm:pt modelId="{5848D773-5376-4873-8D67-69C403949C0D}" type="pres">
      <dgm:prSet presAssocID="{1402458E-9779-436B-863C-AF2EF4458732}" presName="composite" presStyleCnt="0"/>
      <dgm:spPr/>
    </dgm:pt>
    <dgm:pt modelId="{5AC508BC-D8D1-41BA-9526-424F0E34FEB0}" type="pres">
      <dgm:prSet presAssocID="{1402458E-9779-436B-863C-AF2EF4458732}" presName="LShape" presStyleLbl="alignNode1" presStyleIdx="8" presStyleCnt="11"/>
      <dgm:spPr/>
    </dgm:pt>
    <dgm:pt modelId="{AC82DEC3-0B15-41CD-9F95-59786078F6AB}" type="pres">
      <dgm:prSet presAssocID="{1402458E-9779-436B-863C-AF2EF4458732}" presName="ParentText" presStyleLbl="revTx" presStyleIdx="4" presStyleCnt="6">
        <dgm:presLayoutVars>
          <dgm:chMax val="0"/>
          <dgm:chPref val="0"/>
          <dgm:bulletEnabled val="1"/>
        </dgm:presLayoutVars>
      </dgm:prSet>
      <dgm:spPr/>
      <dgm:t>
        <a:bodyPr/>
        <a:lstStyle/>
        <a:p>
          <a:endParaRPr lang="tr-TR"/>
        </a:p>
      </dgm:t>
    </dgm:pt>
    <dgm:pt modelId="{A64AF888-57F4-45C4-BD64-56F4E10881CE}" type="pres">
      <dgm:prSet presAssocID="{1402458E-9779-436B-863C-AF2EF4458732}" presName="Triangle" presStyleLbl="alignNode1" presStyleIdx="9" presStyleCnt="11"/>
      <dgm:spPr/>
    </dgm:pt>
    <dgm:pt modelId="{3F6139A5-30D8-42FC-9B6E-09527C5FA417}" type="pres">
      <dgm:prSet presAssocID="{7A83A56F-A45A-4332-B5F3-9D58BCAF9937}" presName="sibTrans" presStyleCnt="0"/>
      <dgm:spPr/>
    </dgm:pt>
    <dgm:pt modelId="{E07E05FB-7955-4450-8F1C-25ECD5B3D22C}" type="pres">
      <dgm:prSet presAssocID="{7A83A56F-A45A-4332-B5F3-9D58BCAF9937}" presName="space" presStyleCnt="0"/>
      <dgm:spPr/>
    </dgm:pt>
    <dgm:pt modelId="{08547AE9-345C-48B5-8F65-D32D5A8295D3}" type="pres">
      <dgm:prSet presAssocID="{FE5A5FD4-4FDB-4566-AE49-514622A27AF8}" presName="composite" presStyleCnt="0"/>
      <dgm:spPr/>
    </dgm:pt>
    <dgm:pt modelId="{0D3FF68F-8FCC-4E33-B4CE-B0A71BB18343}" type="pres">
      <dgm:prSet presAssocID="{FE5A5FD4-4FDB-4566-AE49-514622A27AF8}" presName="LShape" presStyleLbl="alignNode1" presStyleIdx="10" presStyleCnt="11"/>
      <dgm:spPr/>
    </dgm:pt>
    <dgm:pt modelId="{7285F0BD-7BEF-47F4-AFE8-EFE957A234A9}" type="pres">
      <dgm:prSet presAssocID="{FE5A5FD4-4FDB-4566-AE49-514622A27AF8}" presName="ParentText" presStyleLbl="revTx" presStyleIdx="5" presStyleCnt="6">
        <dgm:presLayoutVars>
          <dgm:chMax val="0"/>
          <dgm:chPref val="0"/>
          <dgm:bulletEnabled val="1"/>
        </dgm:presLayoutVars>
      </dgm:prSet>
      <dgm:spPr/>
      <dgm:t>
        <a:bodyPr/>
        <a:lstStyle/>
        <a:p>
          <a:endParaRPr lang="tr-TR"/>
        </a:p>
      </dgm:t>
    </dgm:pt>
  </dgm:ptLst>
  <dgm:cxnLst>
    <dgm:cxn modelId="{AF6C842C-635D-4F76-B870-30018FE3F8D0}" type="presOf" srcId="{F2D58566-0551-410C-A513-837359E1FC45}" destId="{6ED1D8B3-925C-40B2-83BF-FB9721C71165}" srcOrd="0" destOrd="0" presId="urn:microsoft.com/office/officeart/2009/3/layout/StepUpProcess"/>
    <dgm:cxn modelId="{D425BE5F-AF16-41DB-8F74-7CAEA6D93CCD}" srcId="{F2D58566-0551-410C-A513-837359E1FC45}" destId="{FE5A5FD4-4FDB-4566-AE49-514622A27AF8}" srcOrd="5" destOrd="0" parTransId="{D1748892-8A9B-4D92-9050-7E2EEB629D12}" sibTransId="{31EC193B-2860-47AE-BEF6-8A5BA1089CF0}"/>
    <dgm:cxn modelId="{32160498-164D-4140-8293-43FF46AAB83C}" type="presOf" srcId="{A41FB4A2-7E74-462E-B451-63DC3D684775}" destId="{EFF40742-0FE1-4A83-ABD7-40EA5CEE0D43}" srcOrd="0" destOrd="0" presId="urn:microsoft.com/office/officeart/2009/3/layout/StepUpProcess"/>
    <dgm:cxn modelId="{8CB8C852-18ED-479C-B028-107D18CBA968}" type="presOf" srcId="{3431D9E1-FD92-4274-9C73-61771C5E9574}" destId="{EF7E5631-D56A-41D5-B8C5-B1CB6CC3B454}" srcOrd="0" destOrd="0" presId="urn:microsoft.com/office/officeart/2009/3/layout/StepUpProcess"/>
    <dgm:cxn modelId="{D8FAF42F-852C-4A36-A7CA-C417E29121F5}" type="presOf" srcId="{35022715-2FB2-4F49-B793-7EA5D0950556}" destId="{9E186C03-D84A-44F7-9CAD-BC36B9D8CD9F}" srcOrd="0" destOrd="0" presId="urn:microsoft.com/office/officeart/2009/3/layout/StepUpProcess"/>
    <dgm:cxn modelId="{8527C231-23F3-49A0-97E4-D16D4DC99141}" srcId="{F2D58566-0551-410C-A513-837359E1FC45}" destId="{1402458E-9779-436B-863C-AF2EF4458732}" srcOrd="4" destOrd="0" parTransId="{B93B71D2-0EEF-4575-8829-8DF9F17BC79A}" sibTransId="{7A83A56F-A45A-4332-B5F3-9D58BCAF9937}"/>
    <dgm:cxn modelId="{F75CD5C9-289E-47A6-BB5A-5988C40C6D6B}" srcId="{F2D58566-0551-410C-A513-837359E1FC45}" destId="{A41FB4A2-7E74-462E-B451-63DC3D684775}" srcOrd="1" destOrd="0" parTransId="{20A56EC5-18AC-4F5B-9CCA-EA4924F78519}" sibTransId="{1A5A167F-C5BA-4DB4-B7FD-AAB6D6D9CE24}"/>
    <dgm:cxn modelId="{8F011BA5-BF38-463B-99B6-ABD968BA67E3}" type="presOf" srcId="{B8A59349-EA94-41FE-944F-FF3F4F6941C2}" destId="{5BB5AA3B-FA27-4DAF-BF77-3383B24DD683}" srcOrd="0" destOrd="0" presId="urn:microsoft.com/office/officeart/2009/3/layout/StepUpProcess"/>
    <dgm:cxn modelId="{6F5244F3-1436-4CBA-8C08-9E3602C56C74}" srcId="{F2D58566-0551-410C-A513-837359E1FC45}" destId="{3431D9E1-FD92-4274-9C73-61771C5E9574}" srcOrd="3" destOrd="0" parTransId="{C4729650-42C3-4301-9089-4D7F31252FF7}" sibTransId="{C86D491F-1D4F-4A2A-8AAD-1A581B1E8621}"/>
    <dgm:cxn modelId="{EEAEBB7D-2F0E-4568-9C0E-E55A6059F3FE}" type="presOf" srcId="{1402458E-9779-436B-863C-AF2EF4458732}" destId="{AC82DEC3-0B15-41CD-9F95-59786078F6AB}" srcOrd="0" destOrd="0" presId="urn:microsoft.com/office/officeart/2009/3/layout/StepUpProcess"/>
    <dgm:cxn modelId="{0A149CEA-AFEC-4B89-BAEE-F99E800F4C50}" srcId="{F2D58566-0551-410C-A513-837359E1FC45}" destId="{35022715-2FB2-4F49-B793-7EA5D0950556}" srcOrd="2" destOrd="0" parTransId="{944A9294-DFC1-4C38-A4EA-1B301C8CA1F1}" sibTransId="{0890FB68-C71C-432D-A9E4-C014D4175FEE}"/>
    <dgm:cxn modelId="{0F9333F9-3077-4169-8CAE-3994F05EABD8}" srcId="{F2D58566-0551-410C-A513-837359E1FC45}" destId="{B8A59349-EA94-41FE-944F-FF3F4F6941C2}" srcOrd="0" destOrd="0" parTransId="{F59E5FF3-1A48-476C-81B2-93FCD2AAAB23}" sibTransId="{31256D40-C2D0-453D-B48D-BAA1A3E34273}"/>
    <dgm:cxn modelId="{C4CB4D6E-BE03-4FDE-8A74-C9381DFB59A2}" type="presOf" srcId="{FE5A5FD4-4FDB-4566-AE49-514622A27AF8}" destId="{7285F0BD-7BEF-47F4-AFE8-EFE957A234A9}" srcOrd="0" destOrd="0" presId="urn:microsoft.com/office/officeart/2009/3/layout/StepUpProcess"/>
    <dgm:cxn modelId="{B655CCE1-53D5-414A-AAFF-2CA760830F65}" type="presParOf" srcId="{6ED1D8B3-925C-40B2-83BF-FB9721C71165}" destId="{0F59690D-E387-4C85-9510-E71D8E52D639}" srcOrd="0" destOrd="0" presId="urn:microsoft.com/office/officeart/2009/3/layout/StepUpProcess"/>
    <dgm:cxn modelId="{F776F2DC-24D1-457C-8BBB-88DC2BEDD98D}" type="presParOf" srcId="{0F59690D-E387-4C85-9510-E71D8E52D639}" destId="{CD7BB055-7A9D-40F3-853A-8C459011C548}" srcOrd="0" destOrd="0" presId="urn:microsoft.com/office/officeart/2009/3/layout/StepUpProcess"/>
    <dgm:cxn modelId="{65EC837A-C4C9-4A60-B2D6-96E71A4A23F2}" type="presParOf" srcId="{0F59690D-E387-4C85-9510-E71D8E52D639}" destId="{5BB5AA3B-FA27-4DAF-BF77-3383B24DD683}" srcOrd="1" destOrd="0" presId="urn:microsoft.com/office/officeart/2009/3/layout/StepUpProcess"/>
    <dgm:cxn modelId="{EB6A1CCC-0F63-4467-AFC9-A5B420DB2766}" type="presParOf" srcId="{0F59690D-E387-4C85-9510-E71D8E52D639}" destId="{032E8F3C-BD1A-45C4-9CB2-B5119411FA8F}" srcOrd="2" destOrd="0" presId="urn:microsoft.com/office/officeart/2009/3/layout/StepUpProcess"/>
    <dgm:cxn modelId="{8A9D5CFA-8494-4157-B2E0-37E1916A93B7}" type="presParOf" srcId="{6ED1D8B3-925C-40B2-83BF-FB9721C71165}" destId="{3C755340-27AD-4795-ADE2-0CDF5AA0C6DE}" srcOrd="1" destOrd="0" presId="urn:microsoft.com/office/officeart/2009/3/layout/StepUpProcess"/>
    <dgm:cxn modelId="{FCB3DD1F-549C-46BC-98B5-C8ECC5CBDEC0}" type="presParOf" srcId="{3C755340-27AD-4795-ADE2-0CDF5AA0C6DE}" destId="{9F5623F6-310D-46B6-93F7-C6080F2BECA9}" srcOrd="0" destOrd="0" presId="urn:microsoft.com/office/officeart/2009/3/layout/StepUpProcess"/>
    <dgm:cxn modelId="{04604F06-B76F-4868-9CE8-7D247F9CCE02}" type="presParOf" srcId="{6ED1D8B3-925C-40B2-83BF-FB9721C71165}" destId="{F150D3BA-C515-46C2-BE09-81891BCF9B3A}" srcOrd="2" destOrd="0" presId="urn:microsoft.com/office/officeart/2009/3/layout/StepUpProcess"/>
    <dgm:cxn modelId="{44A22AB5-638E-4081-9E93-50A61E97E1CD}" type="presParOf" srcId="{F150D3BA-C515-46C2-BE09-81891BCF9B3A}" destId="{C19F81FE-5E27-4821-B40E-B30837042C0B}" srcOrd="0" destOrd="0" presId="urn:microsoft.com/office/officeart/2009/3/layout/StepUpProcess"/>
    <dgm:cxn modelId="{D96CCF79-A670-4643-90CE-34675B89A6CA}" type="presParOf" srcId="{F150D3BA-C515-46C2-BE09-81891BCF9B3A}" destId="{EFF40742-0FE1-4A83-ABD7-40EA5CEE0D43}" srcOrd="1" destOrd="0" presId="urn:microsoft.com/office/officeart/2009/3/layout/StepUpProcess"/>
    <dgm:cxn modelId="{D1DF2B41-0DE6-401A-AC51-D2A09E017520}" type="presParOf" srcId="{F150D3BA-C515-46C2-BE09-81891BCF9B3A}" destId="{45872BA1-7EF9-480B-8355-6CFF2ACA0643}" srcOrd="2" destOrd="0" presId="urn:microsoft.com/office/officeart/2009/3/layout/StepUpProcess"/>
    <dgm:cxn modelId="{47F0E235-75E8-4A07-8BDB-180747AB660F}" type="presParOf" srcId="{6ED1D8B3-925C-40B2-83BF-FB9721C71165}" destId="{1EAD4022-359D-4335-B3BE-488FA3A3C262}" srcOrd="3" destOrd="0" presId="urn:microsoft.com/office/officeart/2009/3/layout/StepUpProcess"/>
    <dgm:cxn modelId="{EB64B9B2-DA10-4C20-980F-AF80A7F0E66D}" type="presParOf" srcId="{1EAD4022-359D-4335-B3BE-488FA3A3C262}" destId="{9E2E7350-BD54-44B9-B44C-515273B0CCCC}" srcOrd="0" destOrd="0" presId="urn:microsoft.com/office/officeart/2009/3/layout/StepUpProcess"/>
    <dgm:cxn modelId="{6552456E-F075-42A3-99C7-F807A4677FD1}" type="presParOf" srcId="{6ED1D8B3-925C-40B2-83BF-FB9721C71165}" destId="{6A6BFF12-C27C-4DFB-83AD-E4C5FA85A742}" srcOrd="4" destOrd="0" presId="urn:microsoft.com/office/officeart/2009/3/layout/StepUpProcess"/>
    <dgm:cxn modelId="{7597E6DB-ABA9-414E-AE81-6DAEC5CA59C6}" type="presParOf" srcId="{6A6BFF12-C27C-4DFB-83AD-E4C5FA85A742}" destId="{70A71D0B-F25A-41D6-81E8-68737FEFC348}" srcOrd="0" destOrd="0" presId="urn:microsoft.com/office/officeart/2009/3/layout/StepUpProcess"/>
    <dgm:cxn modelId="{2FD61B6F-F4CC-4500-98EF-AD5C30A0B527}" type="presParOf" srcId="{6A6BFF12-C27C-4DFB-83AD-E4C5FA85A742}" destId="{9E186C03-D84A-44F7-9CAD-BC36B9D8CD9F}" srcOrd="1" destOrd="0" presId="urn:microsoft.com/office/officeart/2009/3/layout/StepUpProcess"/>
    <dgm:cxn modelId="{A3A5075B-AD53-4A78-9E0B-A6490D93416B}" type="presParOf" srcId="{6A6BFF12-C27C-4DFB-83AD-E4C5FA85A742}" destId="{BDAAC0F4-AC4F-4CA6-83D5-15D0F3233682}" srcOrd="2" destOrd="0" presId="urn:microsoft.com/office/officeart/2009/3/layout/StepUpProcess"/>
    <dgm:cxn modelId="{FDFDCD3B-6121-4722-91BA-EC9E6CE4CB4E}" type="presParOf" srcId="{6ED1D8B3-925C-40B2-83BF-FB9721C71165}" destId="{1859410B-F9FC-49B8-AA05-D9A8BEA849AF}" srcOrd="5" destOrd="0" presId="urn:microsoft.com/office/officeart/2009/3/layout/StepUpProcess"/>
    <dgm:cxn modelId="{B1B894B4-5E35-4E95-B7D3-A2391567784B}" type="presParOf" srcId="{1859410B-F9FC-49B8-AA05-D9A8BEA849AF}" destId="{6828C34B-A73E-4AF3-AA64-84DB04A61835}" srcOrd="0" destOrd="0" presId="urn:microsoft.com/office/officeart/2009/3/layout/StepUpProcess"/>
    <dgm:cxn modelId="{92D1764A-5B23-4A0F-BB60-A0B301C049D1}" type="presParOf" srcId="{6ED1D8B3-925C-40B2-83BF-FB9721C71165}" destId="{E990388E-E6BC-4498-9C71-A6CD78570954}" srcOrd="6" destOrd="0" presId="urn:microsoft.com/office/officeart/2009/3/layout/StepUpProcess"/>
    <dgm:cxn modelId="{7117EE3D-8F98-4FBE-89EC-60FB8E0BA451}" type="presParOf" srcId="{E990388E-E6BC-4498-9C71-A6CD78570954}" destId="{24217E2B-B06F-4EF2-BBFA-99E52702922F}" srcOrd="0" destOrd="0" presId="urn:microsoft.com/office/officeart/2009/3/layout/StepUpProcess"/>
    <dgm:cxn modelId="{54819A7A-BA65-49F3-96C3-58B8C9BF0FF9}" type="presParOf" srcId="{E990388E-E6BC-4498-9C71-A6CD78570954}" destId="{EF7E5631-D56A-41D5-B8C5-B1CB6CC3B454}" srcOrd="1" destOrd="0" presId="urn:microsoft.com/office/officeart/2009/3/layout/StepUpProcess"/>
    <dgm:cxn modelId="{7C0A4A93-8878-4821-81A4-7D3D3AD9CA77}" type="presParOf" srcId="{E990388E-E6BC-4498-9C71-A6CD78570954}" destId="{D0B5BB2E-EF63-458E-BDFF-B0F878E2A1EB}" srcOrd="2" destOrd="0" presId="urn:microsoft.com/office/officeart/2009/3/layout/StepUpProcess"/>
    <dgm:cxn modelId="{E7A7B71A-8F38-421E-A8C6-21C74D67C440}" type="presParOf" srcId="{6ED1D8B3-925C-40B2-83BF-FB9721C71165}" destId="{B5A1940B-9C8C-4801-B3E9-1F9C72B86B42}" srcOrd="7" destOrd="0" presId="urn:microsoft.com/office/officeart/2009/3/layout/StepUpProcess"/>
    <dgm:cxn modelId="{8BC9BD6C-81F7-4E67-BAE5-8E8460284BFC}" type="presParOf" srcId="{B5A1940B-9C8C-4801-B3E9-1F9C72B86B42}" destId="{9247C0CB-D765-47D0-A600-19583C55A821}" srcOrd="0" destOrd="0" presId="urn:microsoft.com/office/officeart/2009/3/layout/StepUpProcess"/>
    <dgm:cxn modelId="{A69C0239-D8C7-40C3-9260-ED14ECFF8ED3}" type="presParOf" srcId="{6ED1D8B3-925C-40B2-83BF-FB9721C71165}" destId="{5848D773-5376-4873-8D67-69C403949C0D}" srcOrd="8" destOrd="0" presId="urn:microsoft.com/office/officeart/2009/3/layout/StepUpProcess"/>
    <dgm:cxn modelId="{EDAF0269-5404-4DE9-A6EC-2E51D60250F8}" type="presParOf" srcId="{5848D773-5376-4873-8D67-69C403949C0D}" destId="{5AC508BC-D8D1-41BA-9526-424F0E34FEB0}" srcOrd="0" destOrd="0" presId="urn:microsoft.com/office/officeart/2009/3/layout/StepUpProcess"/>
    <dgm:cxn modelId="{06533673-DCF6-43F6-AC10-AF7082BA4930}" type="presParOf" srcId="{5848D773-5376-4873-8D67-69C403949C0D}" destId="{AC82DEC3-0B15-41CD-9F95-59786078F6AB}" srcOrd="1" destOrd="0" presId="urn:microsoft.com/office/officeart/2009/3/layout/StepUpProcess"/>
    <dgm:cxn modelId="{6091729E-BEF5-49AD-96BB-EBF0BA00A30D}" type="presParOf" srcId="{5848D773-5376-4873-8D67-69C403949C0D}" destId="{A64AF888-57F4-45C4-BD64-56F4E10881CE}" srcOrd="2" destOrd="0" presId="urn:microsoft.com/office/officeart/2009/3/layout/StepUpProcess"/>
    <dgm:cxn modelId="{29DF3436-012D-4862-8A44-CDF8ADA3C311}" type="presParOf" srcId="{6ED1D8B3-925C-40B2-83BF-FB9721C71165}" destId="{3F6139A5-30D8-42FC-9B6E-09527C5FA417}" srcOrd="9" destOrd="0" presId="urn:microsoft.com/office/officeart/2009/3/layout/StepUpProcess"/>
    <dgm:cxn modelId="{63060F19-3F45-4E70-A6C8-9BDF35386FD7}" type="presParOf" srcId="{3F6139A5-30D8-42FC-9B6E-09527C5FA417}" destId="{E07E05FB-7955-4450-8F1C-25ECD5B3D22C}" srcOrd="0" destOrd="0" presId="urn:microsoft.com/office/officeart/2009/3/layout/StepUpProcess"/>
    <dgm:cxn modelId="{A36E8427-05B2-4DDA-A248-C4DE02BC33A1}" type="presParOf" srcId="{6ED1D8B3-925C-40B2-83BF-FB9721C71165}" destId="{08547AE9-345C-48B5-8F65-D32D5A8295D3}" srcOrd="10" destOrd="0" presId="urn:microsoft.com/office/officeart/2009/3/layout/StepUpProcess"/>
    <dgm:cxn modelId="{9BDFFEB2-6DDC-49A1-B47A-FD597E5ECB13}" type="presParOf" srcId="{08547AE9-345C-48B5-8F65-D32D5A8295D3}" destId="{0D3FF68F-8FCC-4E33-B4CE-B0A71BB18343}" srcOrd="0" destOrd="0" presId="urn:microsoft.com/office/officeart/2009/3/layout/StepUpProcess"/>
    <dgm:cxn modelId="{1378F49B-D199-43EB-A8CD-113CA3527EC0}" type="presParOf" srcId="{08547AE9-345C-48B5-8F65-D32D5A8295D3}" destId="{7285F0BD-7BEF-47F4-AFE8-EFE957A234A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E5406-64D4-460C-AC73-1E2C02F009CA}">
      <dsp:nvSpPr>
        <dsp:cNvPr id="0" name=""/>
        <dsp:cNvSpPr/>
      </dsp:nvSpPr>
      <dsp:spPr>
        <a:xfrm>
          <a:off x="0" y="1308"/>
          <a:ext cx="9872663" cy="1954631"/>
        </a:xfrm>
        <a:prstGeom prst="roundRect">
          <a:avLst/>
        </a:prstGeom>
        <a:solidFill>
          <a:schemeClr val="accent4">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tr-TR" sz="4400" kern="1200" dirty="0" smtClean="0">
              <a:latin typeface="Comic Sans MS" panose="030F0702030302020204" pitchFamily="66" charset="0"/>
            </a:rPr>
            <a:t>Bilinçsizce çok çalışmak ile değil</a:t>
          </a:r>
          <a:endParaRPr lang="tr-TR" sz="4400" kern="1200" dirty="0">
            <a:latin typeface="Comic Sans MS" panose="030F0702030302020204" pitchFamily="66" charset="0"/>
          </a:endParaRPr>
        </a:p>
      </dsp:txBody>
      <dsp:txXfrm>
        <a:off x="95417" y="96725"/>
        <a:ext cx="9681829" cy="1763797"/>
      </dsp:txXfrm>
    </dsp:sp>
    <dsp:sp modelId="{D94C7D94-DAFE-4AA9-8FC4-8E1601070D97}">
      <dsp:nvSpPr>
        <dsp:cNvPr id="0" name=""/>
        <dsp:cNvSpPr/>
      </dsp:nvSpPr>
      <dsp:spPr>
        <a:xfrm>
          <a:off x="0" y="2082660"/>
          <a:ext cx="9872663" cy="1954631"/>
        </a:xfrm>
        <a:prstGeom prst="roundRect">
          <a:avLst/>
        </a:prstGeom>
        <a:solidFill>
          <a:schemeClr val="accent2">
            <a:hueOff val="1378517"/>
            <a:satOff val="25807"/>
            <a:lumOff val="-1569"/>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lvl="0" algn="l" defTabSz="1955800">
            <a:lnSpc>
              <a:spcPct val="90000"/>
            </a:lnSpc>
            <a:spcBef>
              <a:spcPct val="0"/>
            </a:spcBef>
            <a:spcAft>
              <a:spcPct val="35000"/>
            </a:spcAft>
          </a:pPr>
          <a:r>
            <a:rPr lang="tr-TR" sz="4400" kern="1200" dirty="0" smtClean="0">
              <a:latin typeface="Comic Sans MS" panose="030F0702030302020204" pitchFamily="66" charset="0"/>
            </a:rPr>
            <a:t>Etkili bir şekilde çalışma ile mümkündür</a:t>
          </a:r>
          <a:endParaRPr lang="tr-TR" sz="4400" kern="1200" dirty="0">
            <a:latin typeface="Comic Sans MS" panose="030F0702030302020204" pitchFamily="66" charset="0"/>
          </a:endParaRPr>
        </a:p>
      </dsp:txBody>
      <dsp:txXfrm>
        <a:off x="95417" y="2178077"/>
        <a:ext cx="9681829" cy="17637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BB055-7A9D-40F3-853A-8C459011C548}">
      <dsp:nvSpPr>
        <dsp:cNvPr id="0" name=""/>
        <dsp:cNvSpPr/>
      </dsp:nvSpPr>
      <dsp:spPr>
        <a:xfrm rot="5400000">
          <a:off x="356426" y="2324476"/>
          <a:ext cx="1065792" cy="1773454"/>
        </a:xfrm>
        <a:prstGeom prst="corner">
          <a:avLst>
            <a:gd name="adj1" fmla="val 16120"/>
            <a:gd name="adj2" fmla="val 1611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B5AA3B-FA27-4DAF-BF77-3383B24DD683}">
      <dsp:nvSpPr>
        <dsp:cNvPr id="0" name=""/>
        <dsp:cNvSpPr/>
      </dsp:nvSpPr>
      <dsp:spPr>
        <a:xfrm>
          <a:off x="178519" y="2854357"/>
          <a:ext cx="1601084" cy="1403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tr-TR" sz="2700" kern="1200" dirty="0" smtClean="0"/>
            <a:t>Hedef Belirleme</a:t>
          </a:r>
          <a:endParaRPr lang="tr-TR" sz="2700" kern="1200" dirty="0"/>
        </a:p>
      </dsp:txBody>
      <dsp:txXfrm>
        <a:off x="178519" y="2854357"/>
        <a:ext cx="1601084" cy="1403444"/>
      </dsp:txXfrm>
    </dsp:sp>
    <dsp:sp modelId="{032E8F3C-BD1A-45C4-9CB2-B5119411FA8F}">
      <dsp:nvSpPr>
        <dsp:cNvPr id="0" name=""/>
        <dsp:cNvSpPr/>
      </dsp:nvSpPr>
      <dsp:spPr>
        <a:xfrm>
          <a:off x="1477512" y="2193912"/>
          <a:ext cx="302091" cy="302091"/>
        </a:xfrm>
        <a:prstGeom prst="triangle">
          <a:avLst>
            <a:gd name="adj" fmla="val 100000"/>
          </a:avLst>
        </a:prstGeom>
        <a:solidFill>
          <a:schemeClr val="accent3">
            <a:hueOff val="985541"/>
            <a:satOff val="-5328"/>
            <a:lumOff val="-196"/>
            <a:alphaOff val="0"/>
          </a:schemeClr>
        </a:solidFill>
        <a:ln w="19050" cap="flat" cmpd="sng" algn="ctr">
          <a:solidFill>
            <a:schemeClr val="accent3">
              <a:hueOff val="985541"/>
              <a:satOff val="-5328"/>
              <a:lumOff val="-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9F81FE-5E27-4821-B40E-B30837042C0B}">
      <dsp:nvSpPr>
        <dsp:cNvPr id="0" name=""/>
        <dsp:cNvSpPr/>
      </dsp:nvSpPr>
      <dsp:spPr>
        <a:xfrm rot="5400000">
          <a:off x="2316466" y="1839462"/>
          <a:ext cx="1065792" cy="1773454"/>
        </a:xfrm>
        <a:prstGeom prst="corner">
          <a:avLst>
            <a:gd name="adj1" fmla="val 16120"/>
            <a:gd name="adj2" fmla="val 16110"/>
          </a:avLst>
        </a:prstGeom>
        <a:solidFill>
          <a:schemeClr val="accent3">
            <a:hueOff val="1971081"/>
            <a:satOff val="-10656"/>
            <a:lumOff val="-392"/>
            <a:alphaOff val="0"/>
          </a:schemeClr>
        </a:solidFill>
        <a:ln w="19050" cap="flat" cmpd="sng" algn="ctr">
          <a:solidFill>
            <a:schemeClr val="accent3">
              <a:hueOff val="1971081"/>
              <a:satOff val="-10656"/>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F40742-0FE1-4A83-ABD7-40EA5CEE0D43}">
      <dsp:nvSpPr>
        <dsp:cNvPr id="0" name=""/>
        <dsp:cNvSpPr/>
      </dsp:nvSpPr>
      <dsp:spPr>
        <a:xfrm>
          <a:off x="2049354" y="2369343"/>
          <a:ext cx="1779493" cy="1403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tr-TR" sz="2400" kern="1200" dirty="0" smtClean="0"/>
            <a:t>Motivasyon</a:t>
          </a:r>
          <a:endParaRPr lang="tr-TR" sz="2400" kern="1200" dirty="0"/>
        </a:p>
      </dsp:txBody>
      <dsp:txXfrm>
        <a:off x="2049354" y="2369343"/>
        <a:ext cx="1779493" cy="1403444"/>
      </dsp:txXfrm>
    </dsp:sp>
    <dsp:sp modelId="{45872BA1-7EF9-480B-8355-6CFF2ACA0643}">
      <dsp:nvSpPr>
        <dsp:cNvPr id="0" name=""/>
        <dsp:cNvSpPr/>
      </dsp:nvSpPr>
      <dsp:spPr>
        <a:xfrm>
          <a:off x="3437552" y="1708899"/>
          <a:ext cx="302091" cy="302091"/>
        </a:xfrm>
        <a:prstGeom prst="triangle">
          <a:avLst>
            <a:gd name="adj" fmla="val 100000"/>
          </a:avLst>
        </a:prstGeom>
        <a:solidFill>
          <a:schemeClr val="accent3">
            <a:hueOff val="2956622"/>
            <a:satOff val="-15983"/>
            <a:lumOff val="-588"/>
            <a:alphaOff val="0"/>
          </a:schemeClr>
        </a:solidFill>
        <a:ln w="19050" cap="flat" cmpd="sng" algn="ctr">
          <a:solidFill>
            <a:schemeClr val="accent3">
              <a:hueOff val="2956622"/>
              <a:satOff val="-15983"/>
              <a:lumOff val="-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A71D0B-F25A-41D6-81E8-68737FEFC348}">
      <dsp:nvSpPr>
        <dsp:cNvPr id="0" name=""/>
        <dsp:cNvSpPr/>
      </dsp:nvSpPr>
      <dsp:spPr>
        <a:xfrm rot="5400000">
          <a:off x="4276506" y="1354448"/>
          <a:ext cx="1065792" cy="1773454"/>
        </a:xfrm>
        <a:prstGeom prst="corner">
          <a:avLst>
            <a:gd name="adj1" fmla="val 16120"/>
            <a:gd name="adj2" fmla="val 16110"/>
          </a:avLst>
        </a:prstGeom>
        <a:solidFill>
          <a:schemeClr val="accent3">
            <a:hueOff val="3942162"/>
            <a:satOff val="-21311"/>
            <a:lumOff val="-784"/>
            <a:alphaOff val="0"/>
          </a:schemeClr>
        </a:solidFill>
        <a:ln w="19050" cap="flat" cmpd="sng" algn="ctr">
          <a:solidFill>
            <a:schemeClr val="accent3">
              <a:hueOff val="3942162"/>
              <a:satOff val="-21311"/>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186C03-D84A-44F7-9CAD-BC36B9D8CD9F}">
      <dsp:nvSpPr>
        <dsp:cNvPr id="0" name=""/>
        <dsp:cNvSpPr/>
      </dsp:nvSpPr>
      <dsp:spPr>
        <a:xfrm>
          <a:off x="4098599" y="1884329"/>
          <a:ext cx="1601084" cy="1403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tr-TR" sz="2700" kern="1200" dirty="0" smtClean="0"/>
            <a:t>Planlı Çalışma</a:t>
          </a:r>
          <a:endParaRPr lang="tr-TR" sz="2700" kern="1200" dirty="0"/>
        </a:p>
      </dsp:txBody>
      <dsp:txXfrm>
        <a:off x="4098599" y="1884329"/>
        <a:ext cx="1601084" cy="1403444"/>
      </dsp:txXfrm>
    </dsp:sp>
    <dsp:sp modelId="{BDAAC0F4-AC4F-4CA6-83D5-15D0F3233682}">
      <dsp:nvSpPr>
        <dsp:cNvPr id="0" name=""/>
        <dsp:cNvSpPr/>
      </dsp:nvSpPr>
      <dsp:spPr>
        <a:xfrm>
          <a:off x="5397592" y="1223885"/>
          <a:ext cx="302091" cy="302091"/>
        </a:xfrm>
        <a:prstGeom prst="triangle">
          <a:avLst>
            <a:gd name="adj" fmla="val 100000"/>
          </a:avLst>
        </a:prstGeom>
        <a:solidFill>
          <a:schemeClr val="accent3">
            <a:hueOff val="4927703"/>
            <a:satOff val="-26639"/>
            <a:lumOff val="-980"/>
            <a:alphaOff val="0"/>
          </a:schemeClr>
        </a:solidFill>
        <a:ln w="19050" cap="flat" cmpd="sng" algn="ctr">
          <a:solidFill>
            <a:schemeClr val="accent3">
              <a:hueOff val="4927703"/>
              <a:satOff val="-26639"/>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217E2B-B06F-4EF2-BBFA-99E52702922F}">
      <dsp:nvSpPr>
        <dsp:cNvPr id="0" name=""/>
        <dsp:cNvSpPr/>
      </dsp:nvSpPr>
      <dsp:spPr>
        <a:xfrm rot="5400000">
          <a:off x="6236546" y="869434"/>
          <a:ext cx="1065792" cy="1773454"/>
        </a:xfrm>
        <a:prstGeom prst="corner">
          <a:avLst>
            <a:gd name="adj1" fmla="val 16120"/>
            <a:gd name="adj2" fmla="val 16110"/>
          </a:avLst>
        </a:prstGeom>
        <a:solidFill>
          <a:schemeClr val="accent3">
            <a:hueOff val="5913244"/>
            <a:satOff val="-31967"/>
            <a:lumOff val="-1177"/>
            <a:alphaOff val="0"/>
          </a:schemeClr>
        </a:solidFill>
        <a:ln w="19050" cap="flat" cmpd="sng" algn="ctr">
          <a:solidFill>
            <a:schemeClr val="accent3">
              <a:hueOff val="5913244"/>
              <a:satOff val="-3196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7E5631-D56A-41D5-B8C5-B1CB6CC3B454}">
      <dsp:nvSpPr>
        <dsp:cNvPr id="0" name=""/>
        <dsp:cNvSpPr/>
      </dsp:nvSpPr>
      <dsp:spPr>
        <a:xfrm>
          <a:off x="6058639" y="1399315"/>
          <a:ext cx="1601084" cy="1403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tr-TR" sz="2700" kern="1200" smtClean="0"/>
            <a:t>Zamanı Verimli Kullanma</a:t>
          </a:r>
          <a:endParaRPr lang="tr-TR" sz="2700" kern="1200" dirty="0"/>
        </a:p>
      </dsp:txBody>
      <dsp:txXfrm>
        <a:off x="6058639" y="1399315"/>
        <a:ext cx="1601084" cy="1403444"/>
      </dsp:txXfrm>
    </dsp:sp>
    <dsp:sp modelId="{D0B5BB2E-EF63-458E-BDFF-B0F878E2A1EB}">
      <dsp:nvSpPr>
        <dsp:cNvPr id="0" name=""/>
        <dsp:cNvSpPr/>
      </dsp:nvSpPr>
      <dsp:spPr>
        <a:xfrm>
          <a:off x="7357632" y="738871"/>
          <a:ext cx="302091" cy="302091"/>
        </a:xfrm>
        <a:prstGeom prst="triangle">
          <a:avLst>
            <a:gd name="adj" fmla="val 100000"/>
          </a:avLst>
        </a:prstGeom>
        <a:solidFill>
          <a:schemeClr val="accent3">
            <a:hueOff val="6898784"/>
            <a:satOff val="-37295"/>
            <a:lumOff val="-1373"/>
            <a:alphaOff val="0"/>
          </a:schemeClr>
        </a:solidFill>
        <a:ln w="19050" cap="flat" cmpd="sng" algn="ctr">
          <a:solidFill>
            <a:schemeClr val="accent3">
              <a:hueOff val="6898784"/>
              <a:satOff val="-37295"/>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C508BC-D8D1-41BA-9526-424F0E34FEB0}">
      <dsp:nvSpPr>
        <dsp:cNvPr id="0" name=""/>
        <dsp:cNvSpPr/>
      </dsp:nvSpPr>
      <dsp:spPr>
        <a:xfrm rot="5400000">
          <a:off x="8196587" y="384421"/>
          <a:ext cx="1065792" cy="1773454"/>
        </a:xfrm>
        <a:prstGeom prst="corner">
          <a:avLst>
            <a:gd name="adj1" fmla="val 16120"/>
            <a:gd name="adj2" fmla="val 16110"/>
          </a:avLst>
        </a:prstGeom>
        <a:solidFill>
          <a:schemeClr val="accent3">
            <a:hueOff val="7884325"/>
            <a:satOff val="-42622"/>
            <a:lumOff val="-1569"/>
            <a:alphaOff val="0"/>
          </a:schemeClr>
        </a:solidFill>
        <a:ln w="19050" cap="flat" cmpd="sng" algn="ctr">
          <a:solidFill>
            <a:schemeClr val="accent3">
              <a:hueOff val="7884325"/>
              <a:satOff val="-42622"/>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82DEC3-0B15-41CD-9F95-59786078F6AB}">
      <dsp:nvSpPr>
        <dsp:cNvPr id="0" name=""/>
        <dsp:cNvSpPr/>
      </dsp:nvSpPr>
      <dsp:spPr>
        <a:xfrm>
          <a:off x="8018679" y="914301"/>
          <a:ext cx="1601084" cy="1403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tr-TR" sz="2700" kern="1200" smtClean="0"/>
            <a:t>Aktif </a:t>
          </a:r>
          <a:r>
            <a:rPr lang="tr-TR" sz="2700" kern="1200" dirty="0" smtClean="0"/>
            <a:t>Dinleme</a:t>
          </a:r>
          <a:endParaRPr lang="tr-TR" sz="2700" kern="1200" dirty="0"/>
        </a:p>
      </dsp:txBody>
      <dsp:txXfrm>
        <a:off x="8018679" y="914301"/>
        <a:ext cx="1601084" cy="1403444"/>
      </dsp:txXfrm>
    </dsp:sp>
    <dsp:sp modelId="{A64AF888-57F4-45C4-BD64-56F4E10881CE}">
      <dsp:nvSpPr>
        <dsp:cNvPr id="0" name=""/>
        <dsp:cNvSpPr/>
      </dsp:nvSpPr>
      <dsp:spPr>
        <a:xfrm>
          <a:off x="9317673" y="253857"/>
          <a:ext cx="302091" cy="302091"/>
        </a:xfrm>
        <a:prstGeom prst="triangle">
          <a:avLst>
            <a:gd name="adj" fmla="val 100000"/>
          </a:avLst>
        </a:prstGeom>
        <a:solidFill>
          <a:schemeClr val="accent3">
            <a:hueOff val="8869865"/>
            <a:satOff val="-47950"/>
            <a:lumOff val="-1765"/>
            <a:alphaOff val="0"/>
          </a:schemeClr>
        </a:solidFill>
        <a:ln w="19050" cap="flat" cmpd="sng" algn="ctr">
          <a:solidFill>
            <a:schemeClr val="accent3">
              <a:hueOff val="8869865"/>
              <a:satOff val="-47950"/>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3FF68F-8FCC-4E33-B4CE-B0A71BB18343}">
      <dsp:nvSpPr>
        <dsp:cNvPr id="0" name=""/>
        <dsp:cNvSpPr/>
      </dsp:nvSpPr>
      <dsp:spPr>
        <a:xfrm rot="5400000">
          <a:off x="10156627" y="-100592"/>
          <a:ext cx="1065792" cy="1773454"/>
        </a:xfrm>
        <a:prstGeom prst="corner">
          <a:avLst>
            <a:gd name="adj1" fmla="val 16120"/>
            <a:gd name="adj2" fmla="val 16110"/>
          </a:avLst>
        </a:prstGeom>
        <a:solidFill>
          <a:schemeClr val="accent3">
            <a:hueOff val="9855406"/>
            <a:satOff val="-53278"/>
            <a:lumOff val="-1961"/>
            <a:alphaOff val="0"/>
          </a:schemeClr>
        </a:solidFill>
        <a:ln w="19050" cap="flat" cmpd="sng" algn="ctr">
          <a:solidFill>
            <a:schemeClr val="accent3">
              <a:hueOff val="9855406"/>
              <a:satOff val="-53278"/>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85F0BD-7BEF-47F4-AFE8-EFE957A234A9}">
      <dsp:nvSpPr>
        <dsp:cNvPr id="0" name=""/>
        <dsp:cNvSpPr/>
      </dsp:nvSpPr>
      <dsp:spPr>
        <a:xfrm>
          <a:off x="9978720" y="429287"/>
          <a:ext cx="1601084" cy="1403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ct val="35000"/>
            </a:spcAft>
          </a:pPr>
          <a:r>
            <a:rPr lang="tr-TR" sz="2700" kern="1200" dirty="0" smtClean="0"/>
            <a:t>Tekrar</a:t>
          </a:r>
          <a:endParaRPr lang="tr-TR" sz="2700" kern="1200" dirty="0"/>
        </a:p>
      </dsp:txBody>
      <dsp:txXfrm>
        <a:off x="9978720" y="429287"/>
        <a:ext cx="1601084" cy="14034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A311F7F0-7328-4A78-9961-005328BFBC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a:extLst>
              <a:ext uri="{FF2B5EF4-FFF2-40B4-BE49-F238E27FC236}">
                <a16:creationId xmlns:a16="http://schemas.microsoft.com/office/drawing/2014/main" id="{55484862-FCCE-434C-BD60-4B874F718D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60F713-7E7A-4012-99DD-A62497D6682D}" type="datetimeFigureOut">
              <a:rPr lang="tr-TR" smtClean="0"/>
              <a:t>14.10.2021</a:t>
            </a:fld>
            <a:endParaRPr lang="tr-TR" dirty="0"/>
          </a:p>
        </p:txBody>
      </p:sp>
      <p:sp>
        <p:nvSpPr>
          <p:cNvPr id="4" name="Alt Bilgi Yer Tutucusu 3">
            <a:extLst>
              <a:ext uri="{FF2B5EF4-FFF2-40B4-BE49-F238E27FC236}">
                <a16:creationId xmlns:a16="http://schemas.microsoft.com/office/drawing/2014/main" id="{13994C96-D7E0-4332-BDD9-770919D5DF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a:extLst>
              <a:ext uri="{FF2B5EF4-FFF2-40B4-BE49-F238E27FC236}">
                <a16:creationId xmlns:a16="http://schemas.microsoft.com/office/drawing/2014/main" id="{B04729C2-EB76-40F5-ACD1-BB788B520E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81A854-EBA2-4D78-A515-11CB7D5BEB2D}" type="slidenum">
              <a:rPr lang="tr-TR" smtClean="0"/>
              <a:t>‹#›</a:t>
            </a:fld>
            <a:endParaRPr lang="tr-TR" dirty="0"/>
          </a:p>
        </p:txBody>
      </p:sp>
    </p:spTree>
    <p:extLst>
      <p:ext uri="{BB962C8B-B14F-4D97-AF65-F5344CB8AC3E}">
        <p14:creationId xmlns:p14="http://schemas.microsoft.com/office/powerpoint/2010/main" val="1402513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E721B-9D80-41C4-BA69-26A474198C2D}" type="datetimeFigureOut">
              <a:rPr lang="tr-TR" smtClean="0"/>
              <a:t>14.10.2021</a:t>
            </a:fld>
            <a:endParaRPr lang="tr-TR" dirty="0"/>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A755B7-7676-4FA0-986B-B3FBA4A8392B}" type="slidenum">
              <a:rPr lang="tr-TR" smtClean="0"/>
              <a:t>‹#›</a:t>
            </a:fld>
            <a:endParaRPr lang="tr-TR" dirty="0"/>
          </a:p>
        </p:txBody>
      </p:sp>
    </p:spTree>
    <p:extLst>
      <p:ext uri="{BB962C8B-B14F-4D97-AF65-F5344CB8AC3E}">
        <p14:creationId xmlns:p14="http://schemas.microsoft.com/office/powerpoint/2010/main" val="318941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6EA755B7-7676-4FA0-986B-B3FBA4A8392B}" type="slidenum">
              <a:rPr lang="tr-TR" smtClean="0"/>
              <a:t>1</a:t>
            </a:fld>
            <a:endParaRPr lang="tr-TR" dirty="0"/>
          </a:p>
        </p:txBody>
      </p:sp>
    </p:spTree>
    <p:extLst>
      <p:ext uri="{BB962C8B-B14F-4D97-AF65-F5344CB8AC3E}">
        <p14:creationId xmlns:p14="http://schemas.microsoft.com/office/powerpoint/2010/main" val="351544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6EA755B7-7676-4FA0-986B-B3FBA4A8392B}" type="slidenum">
              <a:rPr lang="tr-TR" smtClean="0"/>
              <a:t>3</a:t>
            </a:fld>
            <a:endParaRPr lang="tr-TR" dirty="0"/>
          </a:p>
        </p:txBody>
      </p:sp>
    </p:spTree>
    <p:extLst>
      <p:ext uri="{BB962C8B-B14F-4D97-AF65-F5344CB8AC3E}">
        <p14:creationId xmlns:p14="http://schemas.microsoft.com/office/powerpoint/2010/main" val="1546098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Dikdörtgen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2" name="Başlık 1"/>
          <p:cNvSpPr>
            <a:spLocks noGrp="1"/>
          </p:cNvSpPr>
          <p:nvPr>
            <p:ph type="ctrTitle"/>
          </p:nvPr>
        </p:nvSpPr>
        <p:spPr>
          <a:xfrm>
            <a:off x="1109980" y="882376"/>
            <a:ext cx="9966960" cy="2926080"/>
          </a:xfrm>
        </p:spPr>
        <p:txBody>
          <a:bodyPr rtlCol="0" anchor="b">
            <a:normAutofit/>
          </a:bodyPr>
          <a:lstStyle>
            <a:lvl1pPr algn="ctr">
              <a:lnSpc>
                <a:spcPct val="85000"/>
              </a:lnSpc>
              <a:defRPr sz="7200" b="1" cap="all" baseline="0">
                <a:solidFill>
                  <a:srgbClr val="FFFFFF"/>
                </a:solidFill>
              </a:defRPr>
            </a:lvl1pPr>
          </a:lstStyle>
          <a:p>
            <a:pPr rtl="0"/>
            <a:r>
              <a:rPr lang="tr-TR" noProof="0" smtClean="0"/>
              <a:t>Asıl başlık stili için tıklatın</a:t>
            </a:r>
            <a:endParaRPr lang="tr-TR" noProof="0" dirty="0"/>
          </a:p>
        </p:txBody>
      </p:sp>
      <p:sp>
        <p:nvSpPr>
          <p:cNvPr id="3" name="Alt Başlık 2"/>
          <p:cNvSpPr>
            <a:spLocks noGrp="1"/>
          </p:cNvSpPr>
          <p:nvPr>
            <p:ph type="subTitle" idx="1"/>
          </p:nvPr>
        </p:nvSpPr>
        <p:spPr>
          <a:xfrm>
            <a:off x="1709530" y="3869634"/>
            <a:ext cx="8767860" cy="1388165"/>
          </a:xfrm>
        </p:spPr>
        <p:txBody>
          <a:bodyPr rtlCol="0">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tr-TR" noProof="0" smtClean="0"/>
              <a:t>Asıl alt başlık stilini düzenlemek için tıklayın</a:t>
            </a:r>
            <a:endParaRPr lang="tr-TR" noProof="0" dirty="0"/>
          </a:p>
        </p:txBody>
      </p:sp>
      <p:sp>
        <p:nvSpPr>
          <p:cNvPr id="4" name="Tarih Yer Tutucusu 3"/>
          <p:cNvSpPr>
            <a:spLocks noGrp="1"/>
          </p:cNvSpPr>
          <p:nvPr>
            <p:ph type="dt" sz="half" idx="10"/>
          </p:nvPr>
        </p:nvSpPr>
        <p:spPr/>
        <p:txBody>
          <a:bodyPr rtlCol="0"/>
          <a:lstStyle>
            <a:lvl1pPr>
              <a:defRPr>
                <a:solidFill>
                  <a:srgbClr val="FFFFFF"/>
                </a:solidFill>
              </a:defRPr>
            </a:lvl1pPr>
          </a:lstStyle>
          <a:p>
            <a:pPr rtl="0"/>
            <a:fld id="{345DC737-2214-4803-8BA3-96C844802AFB}" type="datetime1">
              <a:rPr lang="tr-TR" noProof="0" smtClean="0"/>
              <a:t>14.10.2021</a:t>
            </a:fld>
            <a:endParaRPr lang="tr-TR" noProof="0" dirty="0"/>
          </a:p>
        </p:txBody>
      </p:sp>
      <p:sp>
        <p:nvSpPr>
          <p:cNvPr id="5" name="Alt Bilgi Yer Tutucusu 4"/>
          <p:cNvSpPr>
            <a:spLocks noGrp="1"/>
          </p:cNvSpPr>
          <p:nvPr>
            <p:ph type="ftr" sz="quarter" idx="11"/>
          </p:nvPr>
        </p:nvSpPr>
        <p:spPr/>
        <p:txBody>
          <a:bodyPr rtlCol="0"/>
          <a:lstStyle>
            <a:lvl1pPr>
              <a:defRPr>
                <a:solidFill>
                  <a:srgbClr val="FFFFFF"/>
                </a:solidFill>
              </a:defRPr>
            </a:lvl1pPr>
          </a:lstStyle>
          <a:p>
            <a:pPr rtl="0"/>
            <a:r>
              <a:rPr lang="tr-TR" noProof="0"/>
              <a:t>
              </a:t>
            </a:r>
            <a:endParaRPr lang="tr-TR" noProof="0" dirty="0"/>
          </a:p>
        </p:txBody>
      </p:sp>
      <p:sp>
        <p:nvSpPr>
          <p:cNvPr id="6" name="Slayt Numarası Yer Tutucusu 5"/>
          <p:cNvSpPr>
            <a:spLocks noGrp="1"/>
          </p:cNvSpPr>
          <p:nvPr>
            <p:ph type="sldNum" sz="quarter" idx="12"/>
          </p:nvPr>
        </p:nvSpPr>
        <p:spPr/>
        <p:txBody>
          <a:bodyPr rtlCol="0"/>
          <a:lstStyle>
            <a:lvl1pPr>
              <a:defRPr>
                <a:solidFill>
                  <a:srgbClr val="FFFFFF"/>
                </a:solidFill>
              </a:defRPr>
            </a:lvl1pPr>
          </a:lstStyle>
          <a:p>
            <a:pPr rtl="0"/>
            <a:fld id="{6D22F896-40B5-4ADD-8801-0D06FADFA095}" type="slidenum">
              <a:rPr lang="tr-TR" noProof="0" smtClean="0"/>
              <a:t>‹#›</a:t>
            </a:fld>
            <a:endParaRPr lang="tr-TR" noProof="0" dirty="0"/>
          </a:p>
        </p:txBody>
      </p:sp>
      <p:cxnSp>
        <p:nvCxnSpPr>
          <p:cNvPr id="8" name="Düz Bağlayıcı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7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Dikey Metin Yer Tutucusu 2"/>
          <p:cNvSpPr>
            <a:spLocks noGrp="1"/>
          </p:cNvSpPr>
          <p:nvPr>
            <p:ph type="body" orient="vert" idx="1"/>
          </p:nvPr>
        </p:nvSpPr>
        <p:spPr/>
        <p:txBody>
          <a:bodyPr vert="eaVert" rtlCol="0"/>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Tarih Yer Tutucusu 3"/>
          <p:cNvSpPr>
            <a:spLocks noGrp="1"/>
          </p:cNvSpPr>
          <p:nvPr>
            <p:ph type="dt" sz="half" idx="10"/>
          </p:nvPr>
        </p:nvSpPr>
        <p:spPr/>
        <p:txBody>
          <a:bodyPr rtlCol="0"/>
          <a:lstStyle/>
          <a:p>
            <a:pPr rtl="0"/>
            <a:fld id="{409979E6-6BA0-4AFA-8CC1-29EBC4500DEB}" type="datetime1">
              <a:rPr lang="tr-TR" noProof="0" smtClean="0"/>
              <a:t>14.10.2021</a:t>
            </a:fld>
            <a:endParaRPr lang="tr-TR" noProof="0" dirty="0"/>
          </a:p>
        </p:txBody>
      </p:sp>
      <p:sp>
        <p:nvSpPr>
          <p:cNvPr id="5" name="Alt Bilgi Yer Tutucusu 4"/>
          <p:cNvSpPr>
            <a:spLocks noGrp="1"/>
          </p:cNvSpPr>
          <p:nvPr>
            <p:ph type="ftr" sz="quarter" idx="11"/>
          </p:nvPr>
        </p:nvSpPr>
        <p:spPr/>
        <p:txBody>
          <a:bodyPr rtlCol="0"/>
          <a:lstStyle/>
          <a:p>
            <a:pPr rtl="0"/>
            <a:r>
              <a:rPr lang="tr-TR" noProof="0"/>
              <a:t>
              </a:t>
            </a:r>
            <a:endParaRPr lang="tr-TR" noProof="0" dirty="0"/>
          </a:p>
        </p:txBody>
      </p:sp>
      <p:sp>
        <p:nvSpPr>
          <p:cNvPr id="6" name="Slayt Numarası Yer Tutucusu 5"/>
          <p:cNvSpPr>
            <a:spLocks noGrp="1"/>
          </p:cNvSpPr>
          <p:nvPr>
            <p:ph type="sldNum" sz="quarter" idx="12"/>
          </p:nvPr>
        </p:nvSpPr>
        <p:spPr/>
        <p:txBody>
          <a:bodyPr rtlCol="0"/>
          <a:lstStyle/>
          <a:p>
            <a:pPr rtl="0"/>
            <a:fld id="{6D22F896-40B5-4ADD-8801-0D06FADFA095}" type="slidenum">
              <a:rPr lang="tr-TR" noProof="0" smtClean="0"/>
              <a:t>‹#›</a:t>
            </a:fld>
            <a:endParaRPr lang="tr-TR" noProof="0" dirty="0"/>
          </a:p>
        </p:txBody>
      </p:sp>
    </p:spTree>
    <p:extLst>
      <p:ext uri="{BB962C8B-B14F-4D97-AF65-F5344CB8AC3E}">
        <p14:creationId xmlns:p14="http://schemas.microsoft.com/office/powerpoint/2010/main" val="4355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762000"/>
            <a:ext cx="2324100" cy="5410200"/>
          </a:xfrm>
        </p:spPr>
        <p:txBody>
          <a:bodyPr vert="eaVert" rtlCol="0"/>
          <a:lstStyle/>
          <a:p>
            <a:pPr rtl="0"/>
            <a:r>
              <a:rPr lang="tr-TR" noProof="0" smtClean="0"/>
              <a:t>Asıl başlık stili için tıklatın</a:t>
            </a:r>
            <a:endParaRPr lang="tr-TR" noProof="0" dirty="0"/>
          </a:p>
        </p:txBody>
      </p:sp>
      <p:sp>
        <p:nvSpPr>
          <p:cNvPr id="3" name="Dikey Metin Yer Tutucusu 2"/>
          <p:cNvSpPr>
            <a:spLocks noGrp="1"/>
          </p:cNvSpPr>
          <p:nvPr>
            <p:ph type="body" orient="vert" idx="1"/>
          </p:nvPr>
        </p:nvSpPr>
        <p:spPr>
          <a:xfrm>
            <a:off x="1143000" y="762000"/>
            <a:ext cx="7429500" cy="5410200"/>
          </a:xfrm>
        </p:spPr>
        <p:txBody>
          <a:bodyPr vert="eaVert" rtlCol="0"/>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Tarih Yer Tutucusu 3"/>
          <p:cNvSpPr>
            <a:spLocks noGrp="1"/>
          </p:cNvSpPr>
          <p:nvPr>
            <p:ph type="dt" sz="half" idx="10"/>
          </p:nvPr>
        </p:nvSpPr>
        <p:spPr/>
        <p:txBody>
          <a:bodyPr rtlCol="0"/>
          <a:lstStyle/>
          <a:p>
            <a:pPr rtl="0"/>
            <a:fld id="{852B46CD-F579-4DCB-B6BA-451BB01D733D}" type="datetime1">
              <a:rPr lang="tr-TR" noProof="0" smtClean="0"/>
              <a:t>14.10.2021</a:t>
            </a:fld>
            <a:endParaRPr lang="tr-TR" noProof="0" dirty="0"/>
          </a:p>
        </p:txBody>
      </p:sp>
      <p:sp>
        <p:nvSpPr>
          <p:cNvPr id="5" name="Alt Bilgi Yer Tutucusu 4"/>
          <p:cNvSpPr>
            <a:spLocks noGrp="1"/>
          </p:cNvSpPr>
          <p:nvPr>
            <p:ph type="ftr" sz="quarter" idx="11"/>
          </p:nvPr>
        </p:nvSpPr>
        <p:spPr/>
        <p:txBody>
          <a:bodyPr rtlCol="0"/>
          <a:lstStyle/>
          <a:p>
            <a:pPr rtl="0"/>
            <a:r>
              <a:rPr lang="tr-TR" noProof="0"/>
              <a:t>
              </a:t>
            </a:r>
            <a:endParaRPr lang="tr-TR" noProof="0" dirty="0"/>
          </a:p>
        </p:txBody>
      </p:sp>
      <p:sp>
        <p:nvSpPr>
          <p:cNvPr id="6" name="Slayt Numarası Yer Tutucusu 5"/>
          <p:cNvSpPr>
            <a:spLocks noGrp="1"/>
          </p:cNvSpPr>
          <p:nvPr>
            <p:ph type="sldNum" sz="quarter" idx="12"/>
          </p:nvPr>
        </p:nvSpPr>
        <p:spPr/>
        <p:txBody>
          <a:bodyPr rtlCol="0"/>
          <a:lstStyle/>
          <a:p>
            <a:pPr rtl="0"/>
            <a:fld id="{6D22F896-40B5-4ADD-8801-0D06FADFA095}" type="slidenum">
              <a:rPr lang="tr-TR" noProof="0" smtClean="0"/>
              <a:t>‹#›</a:t>
            </a:fld>
            <a:endParaRPr lang="tr-TR" noProof="0" dirty="0"/>
          </a:p>
        </p:txBody>
      </p:sp>
    </p:spTree>
    <p:extLst>
      <p:ext uri="{BB962C8B-B14F-4D97-AF65-F5344CB8AC3E}">
        <p14:creationId xmlns:p14="http://schemas.microsoft.com/office/powerpoint/2010/main" val="199476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İçerik Yer Tutucusu 2"/>
          <p:cNvSpPr>
            <a:spLocks noGrp="1"/>
          </p:cNvSpPr>
          <p:nvPr>
            <p:ph idx="1"/>
          </p:nvPr>
        </p:nvSpPr>
        <p:spPr/>
        <p:txBody>
          <a:bodyPr rtlCol="0"/>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Tarih Yer Tutucusu 3"/>
          <p:cNvSpPr>
            <a:spLocks noGrp="1"/>
          </p:cNvSpPr>
          <p:nvPr>
            <p:ph type="dt" sz="half" idx="10"/>
          </p:nvPr>
        </p:nvSpPr>
        <p:spPr/>
        <p:txBody>
          <a:bodyPr rtlCol="0"/>
          <a:lstStyle/>
          <a:p>
            <a:pPr rtl="0"/>
            <a:fld id="{5492EBDA-7242-4685-A33E-C562900F3CC0}" type="datetime1">
              <a:rPr lang="tr-TR" noProof="0" smtClean="0"/>
              <a:t>14.10.2021</a:t>
            </a:fld>
            <a:endParaRPr lang="tr-TR" noProof="0" dirty="0"/>
          </a:p>
        </p:txBody>
      </p:sp>
      <p:sp>
        <p:nvSpPr>
          <p:cNvPr id="5" name="Alt Bilgi Yer Tutucusu 4"/>
          <p:cNvSpPr>
            <a:spLocks noGrp="1"/>
          </p:cNvSpPr>
          <p:nvPr>
            <p:ph type="ftr" sz="quarter" idx="11"/>
          </p:nvPr>
        </p:nvSpPr>
        <p:spPr/>
        <p:txBody>
          <a:bodyPr rtlCol="0"/>
          <a:lstStyle/>
          <a:p>
            <a:pPr rtl="0"/>
            <a:r>
              <a:rPr lang="tr-TR" noProof="0"/>
              <a:t>
              </a:t>
            </a:r>
            <a:endParaRPr lang="tr-TR" noProof="0" dirty="0"/>
          </a:p>
        </p:txBody>
      </p:sp>
      <p:sp>
        <p:nvSpPr>
          <p:cNvPr id="6" name="Slayt Numarası Yer Tutucusu 5"/>
          <p:cNvSpPr>
            <a:spLocks noGrp="1"/>
          </p:cNvSpPr>
          <p:nvPr>
            <p:ph type="sldNum" sz="quarter" idx="12"/>
          </p:nvPr>
        </p:nvSpPr>
        <p:spPr/>
        <p:txBody>
          <a:bodyPr rtlCol="0"/>
          <a:lstStyle/>
          <a:p>
            <a:pPr rtl="0"/>
            <a:fld id="{6D22F896-40B5-4ADD-8801-0D06FADFA095}" type="slidenum">
              <a:rPr lang="tr-TR" noProof="0" smtClean="0"/>
              <a:t>‹#›</a:t>
            </a:fld>
            <a:endParaRPr lang="tr-TR" noProof="0" dirty="0"/>
          </a:p>
        </p:txBody>
      </p:sp>
    </p:spTree>
    <p:extLst>
      <p:ext uri="{BB962C8B-B14F-4D97-AF65-F5344CB8AC3E}">
        <p14:creationId xmlns:p14="http://schemas.microsoft.com/office/powerpoint/2010/main" val="347203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1106424" y="1173575"/>
            <a:ext cx="9966960" cy="2926080"/>
          </a:xfrm>
        </p:spPr>
        <p:txBody>
          <a:bodyPr rtlCol="0" anchor="b">
            <a:noAutofit/>
          </a:bodyPr>
          <a:lstStyle>
            <a:lvl1pPr algn="ctr">
              <a:lnSpc>
                <a:spcPct val="85000"/>
              </a:lnSpc>
              <a:defRPr sz="7200" b="0" cap="all" baseline="0"/>
            </a:lvl1pPr>
          </a:lstStyle>
          <a:p>
            <a:pPr rtl="0"/>
            <a:r>
              <a:rPr lang="tr-TR" noProof="0" smtClean="0"/>
              <a:t>Asıl başlık stili için tıklatın</a:t>
            </a:r>
            <a:endParaRPr lang="tr-TR" noProof="0" dirty="0"/>
          </a:p>
        </p:txBody>
      </p:sp>
      <p:sp>
        <p:nvSpPr>
          <p:cNvPr id="3" name="Metin Yer Tutucusu 2"/>
          <p:cNvSpPr>
            <a:spLocks noGrp="1"/>
          </p:cNvSpPr>
          <p:nvPr>
            <p:ph type="body" idx="1"/>
          </p:nvPr>
        </p:nvSpPr>
        <p:spPr>
          <a:xfrm>
            <a:off x="1709928" y="4154520"/>
            <a:ext cx="8769096" cy="1363806"/>
          </a:xfrm>
        </p:spPr>
        <p:txBody>
          <a:bodyPr rtlCol="0"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noProof="0" smtClean="0"/>
              <a:t>Asıl metin stillerini düzenle</a:t>
            </a:r>
          </a:p>
        </p:txBody>
      </p:sp>
      <p:sp>
        <p:nvSpPr>
          <p:cNvPr id="4" name="Tarih Yer Tutucusu 3"/>
          <p:cNvSpPr>
            <a:spLocks noGrp="1"/>
          </p:cNvSpPr>
          <p:nvPr>
            <p:ph type="dt" sz="half" idx="10"/>
          </p:nvPr>
        </p:nvSpPr>
        <p:spPr/>
        <p:txBody>
          <a:bodyPr rtlCol="0"/>
          <a:lstStyle/>
          <a:p>
            <a:pPr rtl="0"/>
            <a:fld id="{C1FC3123-5744-4418-8846-BDA98B579DE6}" type="datetime1">
              <a:rPr lang="tr-TR" noProof="0" smtClean="0"/>
              <a:t>14.10.2021</a:t>
            </a:fld>
            <a:endParaRPr lang="tr-TR" noProof="0" dirty="0"/>
          </a:p>
        </p:txBody>
      </p:sp>
      <p:sp>
        <p:nvSpPr>
          <p:cNvPr id="5" name="Alt Bilgi Yer Tutucusu 4"/>
          <p:cNvSpPr>
            <a:spLocks noGrp="1"/>
          </p:cNvSpPr>
          <p:nvPr>
            <p:ph type="ftr" sz="quarter" idx="11"/>
          </p:nvPr>
        </p:nvSpPr>
        <p:spPr/>
        <p:txBody>
          <a:bodyPr rtlCol="0"/>
          <a:lstStyle/>
          <a:p>
            <a:pPr rtl="0"/>
            <a:r>
              <a:rPr lang="tr-TR" noProof="0"/>
              <a:t>
              </a:t>
            </a:r>
            <a:endParaRPr lang="tr-TR" noProof="0" dirty="0"/>
          </a:p>
        </p:txBody>
      </p:sp>
      <p:sp>
        <p:nvSpPr>
          <p:cNvPr id="6" name="Slayt Numarası Yer Tutucusu 5"/>
          <p:cNvSpPr>
            <a:spLocks noGrp="1"/>
          </p:cNvSpPr>
          <p:nvPr>
            <p:ph type="sldNum" sz="quarter" idx="12"/>
          </p:nvPr>
        </p:nvSpPr>
        <p:spPr/>
        <p:txBody>
          <a:bodyPr rtlCol="0"/>
          <a:lstStyle/>
          <a:p>
            <a:pPr rtl="0"/>
            <a:fld id="{6D22F896-40B5-4ADD-8801-0D06FADFA095}" type="slidenum">
              <a:rPr lang="tr-TR" noProof="0" smtClean="0"/>
              <a:t>‹#›</a:t>
            </a:fld>
            <a:endParaRPr lang="tr-TR" noProof="0" dirty="0"/>
          </a:p>
        </p:txBody>
      </p:sp>
      <p:cxnSp>
        <p:nvCxnSpPr>
          <p:cNvPr id="7" name="Düz Bağlayıcı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36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Başlık 7"/>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İçerik Yer Tutucusu 2"/>
          <p:cNvSpPr>
            <a:spLocks noGrp="1"/>
          </p:cNvSpPr>
          <p:nvPr>
            <p:ph sz="half" idx="1"/>
          </p:nvPr>
        </p:nvSpPr>
        <p:spPr>
          <a:xfrm>
            <a:off x="1143000" y="2057399"/>
            <a:ext cx="4754880" cy="40233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İçerik Yer Tutucusu 3"/>
          <p:cNvSpPr>
            <a:spLocks noGrp="1"/>
          </p:cNvSpPr>
          <p:nvPr>
            <p:ph sz="half" idx="2"/>
          </p:nvPr>
        </p:nvSpPr>
        <p:spPr>
          <a:xfrm>
            <a:off x="6267612" y="2057400"/>
            <a:ext cx="4754880" cy="40233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5" name="Tarih Yer Tutucusu 4"/>
          <p:cNvSpPr>
            <a:spLocks noGrp="1"/>
          </p:cNvSpPr>
          <p:nvPr>
            <p:ph type="dt" sz="half" idx="10"/>
          </p:nvPr>
        </p:nvSpPr>
        <p:spPr/>
        <p:txBody>
          <a:bodyPr rtlCol="0"/>
          <a:lstStyle/>
          <a:p>
            <a:pPr rtl="0"/>
            <a:fld id="{5E62F2B4-1777-4BB3-83D0-D18B6A1594EB}" type="datetime1">
              <a:rPr lang="tr-TR" noProof="0" smtClean="0"/>
              <a:t>14.10.2021</a:t>
            </a:fld>
            <a:endParaRPr lang="tr-TR" noProof="0" dirty="0"/>
          </a:p>
        </p:txBody>
      </p:sp>
      <p:sp>
        <p:nvSpPr>
          <p:cNvPr id="6" name="Alt Bilgi Yer Tutucusu 5"/>
          <p:cNvSpPr>
            <a:spLocks noGrp="1"/>
          </p:cNvSpPr>
          <p:nvPr>
            <p:ph type="ftr" sz="quarter" idx="11"/>
          </p:nvPr>
        </p:nvSpPr>
        <p:spPr/>
        <p:txBody>
          <a:bodyPr rtlCol="0"/>
          <a:lstStyle/>
          <a:p>
            <a:pPr rtl="0"/>
            <a:r>
              <a:rPr lang="tr-TR" noProof="0"/>
              <a:t>
              </a:t>
            </a:r>
            <a:endParaRPr lang="tr-TR" noProof="0" dirty="0"/>
          </a:p>
        </p:txBody>
      </p:sp>
      <p:sp>
        <p:nvSpPr>
          <p:cNvPr id="7" name="Slayt Numarası Yer Tutucusu 6"/>
          <p:cNvSpPr>
            <a:spLocks noGrp="1"/>
          </p:cNvSpPr>
          <p:nvPr>
            <p:ph type="sldNum" sz="quarter" idx="12"/>
          </p:nvPr>
        </p:nvSpPr>
        <p:spPr/>
        <p:txBody>
          <a:bodyPr rtlCol="0"/>
          <a:lstStyle/>
          <a:p>
            <a:pPr rtl="0"/>
            <a:fld id="{6D22F896-40B5-4ADD-8801-0D06FADFA095}" type="slidenum">
              <a:rPr lang="tr-TR" noProof="0" smtClean="0"/>
              <a:t>‹#›</a:t>
            </a:fld>
            <a:endParaRPr lang="tr-TR" noProof="0" dirty="0"/>
          </a:p>
        </p:txBody>
      </p:sp>
    </p:spTree>
    <p:extLst>
      <p:ext uri="{BB962C8B-B14F-4D97-AF65-F5344CB8AC3E}">
        <p14:creationId xmlns:p14="http://schemas.microsoft.com/office/powerpoint/2010/main" val="218167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Başlık 9"/>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Metin Yer Tutucusu 2"/>
          <p:cNvSpPr>
            <a:spLocks noGrp="1"/>
          </p:cNvSpPr>
          <p:nvPr>
            <p:ph type="body" idx="1"/>
          </p:nvPr>
        </p:nvSpPr>
        <p:spPr>
          <a:xfrm>
            <a:off x="1143000" y="2001511"/>
            <a:ext cx="4754880" cy="777240"/>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a:t>
            </a:r>
          </a:p>
        </p:txBody>
      </p:sp>
      <p:sp>
        <p:nvSpPr>
          <p:cNvPr id="4" name="İçerik Yer Tutucusu 3"/>
          <p:cNvSpPr>
            <a:spLocks noGrp="1"/>
          </p:cNvSpPr>
          <p:nvPr>
            <p:ph sz="half" idx="2"/>
          </p:nvPr>
        </p:nvSpPr>
        <p:spPr>
          <a:xfrm>
            <a:off x="1143000" y="2721483"/>
            <a:ext cx="4754880" cy="338328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5" name="Metin Yer Tutucusu 4"/>
          <p:cNvSpPr>
            <a:spLocks noGrp="1"/>
          </p:cNvSpPr>
          <p:nvPr>
            <p:ph type="body" sz="quarter" idx="3"/>
          </p:nvPr>
        </p:nvSpPr>
        <p:spPr>
          <a:xfrm>
            <a:off x="6269173" y="1999032"/>
            <a:ext cx="4754880" cy="777240"/>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a:t>
            </a:r>
          </a:p>
        </p:txBody>
      </p:sp>
      <p:sp>
        <p:nvSpPr>
          <p:cNvPr id="6" name="İçerik Yer Tutucusu 5"/>
          <p:cNvSpPr>
            <a:spLocks noGrp="1"/>
          </p:cNvSpPr>
          <p:nvPr>
            <p:ph sz="quarter" idx="4"/>
          </p:nvPr>
        </p:nvSpPr>
        <p:spPr>
          <a:xfrm>
            <a:off x="6269173" y="2719322"/>
            <a:ext cx="4754880" cy="338328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7" name="Tarih Yer Tutucusu 6"/>
          <p:cNvSpPr>
            <a:spLocks noGrp="1"/>
          </p:cNvSpPr>
          <p:nvPr>
            <p:ph type="dt" sz="half" idx="10"/>
          </p:nvPr>
        </p:nvSpPr>
        <p:spPr/>
        <p:txBody>
          <a:bodyPr rtlCol="0"/>
          <a:lstStyle/>
          <a:p>
            <a:pPr rtl="0"/>
            <a:fld id="{0347B2F4-45BB-4178-AE05-573C4B679605}" type="datetime1">
              <a:rPr lang="tr-TR" noProof="0" smtClean="0"/>
              <a:t>14.10.2021</a:t>
            </a:fld>
            <a:endParaRPr lang="tr-TR" noProof="0" dirty="0"/>
          </a:p>
        </p:txBody>
      </p:sp>
      <p:sp>
        <p:nvSpPr>
          <p:cNvPr id="8" name="Alt Bilgi Yer Tutucusu 7"/>
          <p:cNvSpPr>
            <a:spLocks noGrp="1"/>
          </p:cNvSpPr>
          <p:nvPr>
            <p:ph type="ftr" sz="quarter" idx="11"/>
          </p:nvPr>
        </p:nvSpPr>
        <p:spPr/>
        <p:txBody>
          <a:bodyPr rtlCol="0"/>
          <a:lstStyle/>
          <a:p>
            <a:pPr rtl="0"/>
            <a:r>
              <a:rPr lang="tr-TR" noProof="0"/>
              <a:t>
              </a:t>
            </a:r>
            <a:endParaRPr lang="tr-TR" noProof="0" dirty="0"/>
          </a:p>
        </p:txBody>
      </p:sp>
      <p:sp>
        <p:nvSpPr>
          <p:cNvPr id="9" name="Slayt Numarası Yer Tutucusu 8"/>
          <p:cNvSpPr>
            <a:spLocks noGrp="1"/>
          </p:cNvSpPr>
          <p:nvPr>
            <p:ph type="sldNum" sz="quarter" idx="12"/>
          </p:nvPr>
        </p:nvSpPr>
        <p:spPr/>
        <p:txBody>
          <a:bodyPr rtlCol="0"/>
          <a:lstStyle/>
          <a:p>
            <a:pPr rtl="0"/>
            <a:fld id="{6D22F896-40B5-4ADD-8801-0D06FADFA095}" type="slidenum">
              <a:rPr lang="tr-TR" noProof="0" smtClean="0"/>
              <a:pPr/>
              <a:t>‹#›</a:t>
            </a:fld>
            <a:endParaRPr lang="tr-TR" noProof="0" dirty="0"/>
          </a:p>
        </p:txBody>
      </p:sp>
    </p:spTree>
    <p:extLst>
      <p:ext uri="{BB962C8B-B14F-4D97-AF65-F5344CB8AC3E}">
        <p14:creationId xmlns:p14="http://schemas.microsoft.com/office/powerpoint/2010/main" val="196335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Tarih Yer Tutucusu 2"/>
          <p:cNvSpPr>
            <a:spLocks noGrp="1"/>
          </p:cNvSpPr>
          <p:nvPr>
            <p:ph type="dt" sz="half" idx="10"/>
          </p:nvPr>
        </p:nvSpPr>
        <p:spPr/>
        <p:txBody>
          <a:bodyPr rtlCol="0"/>
          <a:lstStyle/>
          <a:p>
            <a:pPr rtl="0"/>
            <a:fld id="{76002FD3-6E3A-4B6D-B91F-E25F9811AA9E}" type="datetime1">
              <a:rPr lang="tr-TR" noProof="0" smtClean="0"/>
              <a:t>14.10.2021</a:t>
            </a:fld>
            <a:endParaRPr lang="tr-TR" noProof="0" dirty="0"/>
          </a:p>
        </p:txBody>
      </p:sp>
      <p:sp>
        <p:nvSpPr>
          <p:cNvPr id="4" name="Alt Bilgi Yer Tutucusu 3"/>
          <p:cNvSpPr>
            <a:spLocks noGrp="1"/>
          </p:cNvSpPr>
          <p:nvPr>
            <p:ph type="ftr" sz="quarter" idx="11"/>
          </p:nvPr>
        </p:nvSpPr>
        <p:spPr/>
        <p:txBody>
          <a:bodyPr rtlCol="0"/>
          <a:lstStyle/>
          <a:p>
            <a:pPr rtl="0"/>
            <a:r>
              <a:rPr lang="tr-TR" noProof="0"/>
              <a:t>
              </a:t>
            </a:r>
            <a:endParaRPr lang="tr-TR" noProof="0" dirty="0"/>
          </a:p>
        </p:txBody>
      </p:sp>
      <p:sp>
        <p:nvSpPr>
          <p:cNvPr id="5" name="Slayt Numarası Yer Tutucusu 4"/>
          <p:cNvSpPr>
            <a:spLocks noGrp="1"/>
          </p:cNvSpPr>
          <p:nvPr>
            <p:ph type="sldNum" sz="quarter" idx="12"/>
          </p:nvPr>
        </p:nvSpPr>
        <p:spPr/>
        <p:txBody>
          <a:bodyPr rtlCol="0"/>
          <a:lstStyle/>
          <a:p>
            <a:pPr rtl="0"/>
            <a:fld id="{6D22F896-40B5-4ADD-8801-0D06FADFA095}" type="slidenum">
              <a:rPr lang="tr-TR" noProof="0" smtClean="0"/>
              <a:t>‹#›</a:t>
            </a:fld>
            <a:endParaRPr lang="tr-TR" noProof="0" dirty="0"/>
          </a:p>
        </p:txBody>
      </p:sp>
    </p:spTree>
    <p:extLst>
      <p:ext uri="{BB962C8B-B14F-4D97-AF65-F5344CB8AC3E}">
        <p14:creationId xmlns:p14="http://schemas.microsoft.com/office/powerpoint/2010/main" val="300542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6D4C55DA-85C7-4F6B-AF20-384EF607F248}" type="datetime1">
              <a:rPr lang="tr-TR" noProof="0" smtClean="0"/>
              <a:t>14.10.2021</a:t>
            </a:fld>
            <a:endParaRPr lang="tr-TR" noProof="0" dirty="0"/>
          </a:p>
        </p:txBody>
      </p:sp>
      <p:sp>
        <p:nvSpPr>
          <p:cNvPr id="3" name="Alt Bilgi Yer Tutucusu 2"/>
          <p:cNvSpPr>
            <a:spLocks noGrp="1"/>
          </p:cNvSpPr>
          <p:nvPr>
            <p:ph type="ftr" sz="quarter" idx="11"/>
          </p:nvPr>
        </p:nvSpPr>
        <p:spPr/>
        <p:txBody>
          <a:bodyPr rtlCol="0"/>
          <a:lstStyle/>
          <a:p>
            <a:pPr rtl="0"/>
            <a:r>
              <a:rPr lang="tr-TR" noProof="0"/>
              <a:t>
              </a:t>
            </a:r>
            <a:endParaRPr lang="tr-TR" noProof="0" dirty="0"/>
          </a:p>
        </p:txBody>
      </p:sp>
      <p:sp>
        <p:nvSpPr>
          <p:cNvPr id="4" name="Slayt Numarası Yer Tutucusu 3"/>
          <p:cNvSpPr>
            <a:spLocks noGrp="1"/>
          </p:cNvSpPr>
          <p:nvPr>
            <p:ph type="sldNum" sz="quarter" idx="12"/>
          </p:nvPr>
        </p:nvSpPr>
        <p:spPr/>
        <p:txBody>
          <a:bodyPr rtlCol="0"/>
          <a:lstStyle/>
          <a:p>
            <a:pPr rtl="0"/>
            <a:fld id="{6D22F896-40B5-4ADD-8801-0D06FADFA095}" type="slidenum">
              <a:rPr lang="tr-TR" noProof="0" smtClean="0"/>
              <a:t>‹#›</a:t>
            </a:fld>
            <a:endParaRPr lang="tr-TR" noProof="0" dirty="0"/>
          </a:p>
        </p:txBody>
      </p:sp>
    </p:spTree>
    <p:extLst>
      <p:ext uri="{BB962C8B-B14F-4D97-AF65-F5344CB8AC3E}">
        <p14:creationId xmlns:p14="http://schemas.microsoft.com/office/powerpoint/2010/main" val="9882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143000" y="1097280"/>
            <a:ext cx="3931920" cy="1737360"/>
          </a:xfrm>
        </p:spPr>
        <p:txBody>
          <a:bodyPr rtlCol="0" anchor="b">
            <a:noAutofit/>
          </a:bodyPr>
          <a:lstStyle>
            <a:lvl1pPr>
              <a:lnSpc>
                <a:spcPct val="90000"/>
              </a:lnSpc>
              <a:defRPr sz="4000" b="0"/>
            </a:lvl1pPr>
          </a:lstStyle>
          <a:p>
            <a:pPr rtl="0"/>
            <a:r>
              <a:rPr lang="tr-TR" noProof="0" smtClean="0"/>
              <a:t>Asıl başlık stili için tıklatın</a:t>
            </a:r>
            <a:endParaRPr lang="tr-TR" noProof="0" dirty="0"/>
          </a:p>
        </p:txBody>
      </p:sp>
      <p:sp>
        <p:nvSpPr>
          <p:cNvPr id="3" name="İçerik Yer Tutucusu 2"/>
          <p:cNvSpPr>
            <a:spLocks noGrp="1"/>
          </p:cNvSpPr>
          <p:nvPr>
            <p:ph idx="1"/>
          </p:nvPr>
        </p:nvSpPr>
        <p:spPr>
          <a:xfrm>
            <a:off x="5852159" y="1097280"/>
            <a:ext cx="5212080" cy="466344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tr-TR" noProof="0" smtClean="0"/>
              <a:t>Asıl metin stillerini düzenle</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dirty="0"/>
          </a:p>
        </p:txBody>
      </p:sp>
      <p:sp>
        <p:nvSpPr>
          <p:cNvPr id="4" name="Metin Yer Tutucusu 3"/>
          <p:cNvSpPr>
            <a:spLocks noGrp="1"/>
          </p:cNvSpPr>
          <p:nvPr>
            <p:ph type="body" sz="half" idx="2"/>
          </p:nvPr>
        </p:nvSpPr>
        <p:spPr>
          <a:xfrm>
            <a:off x="1143000" y="2834640"/>
            <a:ext cx="3931920" cy="3017520"/>
          </a:xfrm>
        </p:spPr>
        <p:txBody>
          <a:bodyPr rtlCol="0">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a:t>
            </a:r>
          </a:p>
        </p:txBody>
      </p:sp>
      <p:sp>
        <p:nvSpPr>
          <p:cNvPr id="5" name="Tarih Yer Tutucusu 4"/>
          <p:cNvSpPr>
            <a:spLocks noGrp="1"/>
          </p:cNvSpPr>
          <p:nvPr>
            <p:ph type="dt" sz="half" idx="10"/>
          </p:nvPr>
        </p:nvSpPr>
        <p:spPr/>
        <p:txBody>
          <a:bodyPr rtlCol="0"/>
          <a:lstStyle/>
          <a:p>
            <a:pPr rtl="0"/>
            <a:fld id="{6AE33AE6-E8B8-45CB-A125-AFA7F4DD2A15}" type="datetime1">
              <a:rPr lang="tr-TR" noProof="0" smtClean="0"/>
              <a:t>14.10.2021</a:t>
            </a:fld>
            <a:endParaRPr lang="tr-TR" noProof="0" dirty="0"/>
          </a:p>
        </p:txBody>
      </p:sp>
      <p:sp>
        <p:nvSpPr>
          <p:cNvPr id="6" name="Alt Bilgi Yer Tutucusu 5"/>
          <p:cNvSpPr>
            <a:spLocks noGrp="1"/>
          </p:cNvSpPr>
          <p:nvPr>
            <p:ph type="ftr" sz="quarter" idx="11"/>
          </p:nvPr>
        </p:nvSpPr>
        <p:spPr/>
        <p:txBody>
          <a:bodyPr rtlCol="0"/>
          <a:lstStyle/>
          <a:p>
            <a:pPr rtl="0"/>
            <a:r>
              <a:rPr lang="tr-TR" noProof="0"/>
              <a:t>
              </a:t>
            </a:r>
            <a:endParaRPr lang="tr-TR" noProof="0" dirty="0"/>
          </a:p>
        </p:txBody>
      </p:sp>
      <p:sp>
        <p:nvSpPr>
          <p:cNvPr id="7" name="Slayt Numarası Yer Tutucusu 6"/>
          <p:cNvSpPr>
            <a:spLocks noGrp="1"/>
          </p:cNvSpPr>
          <p:nvPr>
            <p:ph type="sldNum" sz="quarter" idx="12"/>
          </p:nvPr>
        </p:nvSpPr>
        <p:spPr/>
        <p:txBody>
          <a:bodyPr rtlCol="0"/>
          <a:lstStyle/>
          <a:p>
            <a:pPr rtl="0"/>
            <a:fld id="{6D22F896-40B5-4ADD-8801-0D06FADFA095}" type="slidenum">
              <a:rPr lang="tr-TR" noProof="0" smtClean="0"/>
              <a:t>‹#›</a:t>
            </a:fld>
            <a:endParaRPr lang="tr-TR" noProof="0" dirty="0"/>
          </a:p>
        </p:txBody>
      </p:sp>
    </p:spTree>
    <p:extLst>
      <p:ext uri="{BB962C8B-B14F-4D97-AF65-F5344CB8AC3E}">
        <p14:creationId xmlns:p14="http://schemas.microsoft.com/office/powerpoint/2010/main" val="215838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143000" y="1097280"/>
            <a:ext cx="3931920" cy="1737360"/>
          </a:xfrm>
        </p:spPr>
        <p:txBody>
          <a:bodyPr rtlCol="0" anchor="b">
            <a:noAutofit/>
          </a:bodyPr>
          <a:lstStyle>
            <a:lvl1pPr>
              <a:lnSpc>
                <a:spcPct val="90000"/>
              </a:lnSpc>
              <a:defRPr sz="4000" b="0"/>
            </a:lvl1pPr>
          </a:lstStyle>
          <a:p>
            <a:pPr rtl="0"/>
            <a:r>
              <a:rPr lang="tr-TR" noProof="0" smtClean="0"/>
              <a:t>Asıl başlık stili için tıklatın</a:t>
            </a:r>
            <a:endParaRPr lang="tr-TR" noProof="0" dirty="0"/>
          </a:p>
        </p:txBody>
      </p:sp>
      <p:sp>
        <p:nvSpPr>
          <p:cNvPr id="3" name="Resim Yer Tutucusu 2"/>
          <p:cNvSpPr>
            <a:spLocks noGrp="1" noChangeAspect="1"/>
          </p:cNvSpPr>
          <p:nvPr>
            <p:ph type="pic" idx="1"/>
          </p:nvPr>
        </p:nvSpPr>
        <p:spPr>
          <a:xfrm>
            <a:off x="5413248" y="1069847"/>
            <a:ext cx="6099048" cy="4800600"/>
          </a:xfrm>
        </p:spPr>
        <p:txBody>
          <a:bodyPr lIns="274320" tIns="182880" rtlCol="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smtClean="0"/>
              <a:t>Resim eklemek için simgeyi tıklatın</a:t>
            </a:r>
            <a:endParaRPr lang="tr-TR" noProof="0" dirty="0"/>
          </a:p>
        </p:txBody>
      </p:sp>
      <p:sp>
        <p:nvSpPr>
          <p:cNvPr id="4" name="Metin Yer Tutucusu 3"/>
          <p:cNvSpPr>
            <a:spLocks noGrp="1"/>
          </p:cNvSpPr>
          <p:nvPr>
            <p:ph type="body" sz="half" idx="2"/>
          </p:nvPr>
        </p:nvSpPr>
        <p:spPr>
          <a:xfrm>
            <a:off x="1143000" y="2834640"/>
            <a:ext cx="3931920" cy="2880360"/>
          </a:xfrm>
        </p:spPr>
        <p:txBody>
          <a:bodyPr rtlCol="0">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a:t>
            </a:r>
          </a:p>
        </p:txBody>
      </p:sp>
      <p:sp>
        <p:nvSpPr>
          <p:cNvPr id="5" name="Tarih Yer Tutucusu 4"/>
          <p:cNvSpPr>
            <a:spLocks noGrp="1"/>
          </p:cNvSpPr>
          <p:nvPr>
            <p:ph type="dt" sz="half" idx="10"/>
          </p:nvPr>
        </p:nvSpPr>
        <p:spPr/>
        <p:txBody>
          <a:bodyPr rtlCol="0"/>
          <a:lstStyle/>
          <a:p>
            <a:pPr rtl="0"/>
            <a:fld id="{A3FCD786-CC46-4BDC-A420-5AB0BCA6ACB3}" type="datetime1">
              <a:rPr lang="tr-TR" noProof="0" smtClean="0"/>
              <a:t>14.10.2021</a:t>
            </a:fld>
            <a:endParaRPr lang="tr-TR" noProof="0" dirty="0"/>
          </a:p>
        </p:txBody>
      </p:sp>
      <p:sp>
        <p:nvSpPr>
          <p:cNvPr id="6" name="Alt Bilgi Yer Tutucusu 5"/>
          <p:cNvSpPr>
            <a:spLocks noGrp="1"/>
          </p:cNvSpPr>
          <p:nvPr>
            <p:ph type="ftr" sz="quarter" idx="11"/>
          </p:nvPr>
        </p:nvSpPr>
        <p:spPr/>
        <p:txBody>
          <a:bodyPr rtlCol="0"/>
          <a:lstStyle/>
          <a:p>
            <a:pPr rtl="0"/>
            <a:r>
              <a:rPr lang="tr-TR" noProof="0"/>
              <a:t>
              </a:t>
            </a:r>
            <a:endParaRPr lang="tr-TR" noProof="0" dirty="0"/>
          </a:p>
        </p:txBody>
      </p:sp>
      <p:sp>
        <p:nvSpPr>
          <p:cNvPr id="7" name="Slayt Numarası Yer Tutucusu 6"/>
          <p:cNvSpPr>
            <a:spLocks noGrp="1"/>
          </p:cNvSpPr>
          <p:nvPr>
            <p:ph type="sldNum" sz="quarter" idx="12"/>
          </p:nvPr>
        </p:nvSpPr>
        <p:spPr/>
        <p:txBody>
          <a:bodyPr rtlCol="0"/>
          <a:lstStyle/>
          <a:p>
            <a:pPr rtl="0"/>
            <a:fld id="{6D22F896-40B5-4ADD-8801-0D06FADFA095}" type="slidenum">
              <a:rPr lang="tr-TR" noProof="0" smtClean="0"/>
              <a:t>‹#›</a:t>
            </a:fld>
            <a:endParaRPr lang="tr-TR" noProof="0" dirty="0"/>
          </a:p>
        </p:txBody>
      </p:sp>
    </p:spTree>
    <p:extLst>
      <p:ext uri="{BB962C8B-B14F-4D97-AF65-F5344CB8AC3E}">
        <p14:creationId xmlns:p14="http://schemas.microsoft.com/office/powerpoint/2010/main" val="7408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Dikdörtgen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2" name="Başlık Yer Tutucusu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pPr rtl="0"/>
            <a:r>
              <a:rPr lang="tr-TR" noProof="0"/>
              <a:t>Asıl başlık stilini düzenlemek için tıklayın</a:t>
            </a:r>
            <a:endParaRPr lang="tr-TR" noProof="0" dirty="0"/>
          </a:p>
        </p:txBody>
      </p:sp>
      <p:sp>
        <p:nvSpPr>
          <p:cNvPr id="3" name="Metin Yer Tutucusu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rtl="0"/>
            <a:fld id="{E492A150-506A-414A-A35D-5D81BA0204DA}" type="datetime1">
              <a:rPr lang="tr-TR" noProof="0" smtClean="0"/>
              <a:t>14.10.2021</a:t>
            </a:fld>
            <a:endParaRPr lang="tr-TR" noProof="0" dirty="0"/>
          </a:p>
        </p:txBody>
      </p:sp>
      <p:sp>
        <p:nvSpPr>
          <p:cNvPr id="5" name="Alt Bilgi Yer Tutucusu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rtl="0"/>
            <a:r>
              <a:rPr lang="tr-TR" noProof="0"/>
              <a:t>
              </a:t>
            </a:r>
            <a:endParaRPr lang="tr-TR" noProof="0" dirty="0"/>
          </a:p>
        </p:txBody>
      </p:sp>
      <p:sp>
        <p:nvSpPr>
          <p:cNvPr id="6" name="Slayt Numarası Yer Tutucusu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rtl="0"/>
            <a:fld id="{6D22F896-40B5-4ADD-8801-0D06FADFA095}" type="slidenum">
              <a:rPr lang="tr-TR" noProof="0" smtClean="0"/>
              <a:pPr/>
              <a:t>‹#›</a:t>
            </a:fld>
            <a:endParaRPr lang="tr-TR" noProof="0" dirty="0"/>
          </a:p>
        </p:txBody>
      </p:sp>
    </p:spTree>
    <p:extLst>
      <p:ext uri="{BB962C8B-B14F-4D97-AF65-F5344CB8AC3E}">
        <p14:creationId xmlns:p14="http://schemas.microsoft.com/office/powerpoint/2010/main" val="170225885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50" name="Düz Bağlayıcı 41">
            <a:extLst>
              <a:ext uri="{FF2B5EF4-FFF2-40B4-BE49-F238E27FC236}">
                <a16:creationId xmlns:a16="http://schemas.microsoft.com/office/drawing/2014/main" id="{63FED537-3AF1-4C36-9904-77B6A54D27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Başlık 1">
            <a:extLst>
              <a:ext uri="{FF2B5EF4-FFF2-40B4-BE49-F238E27FC236}">
                <a16:creationId xmlns:a16="http://schemas.microsoft.com/office/drawing/2014/main" id="{050E78D6-F072-48E7-8270-20EFBDD26F36}"/>
              </a:ext>
            </a:extLst>
          </p:cNvPr>
          <p:cNvSpPr>
            <a:spLocks noGrp="1"/>
          </p:cNvSpPr>
          <p:nvPr>
            <p:ph type="ctrTitle"/>
          </p:nvPr>
        </p:nvSpPr>
        <p:spPr>
          <a:xfrm>
            <a:off x="834950" y="3627594"/>
            <a:ext cx="10747450" cy="1931958"/>
          </a:xfrm>
        </p:spPr>
        <p:txBody>
          <a:bodyPr rtlCol="0">
            <a:normAutofit/>
          </a:bodyPr>
          <a:lstStyle/>
          <a:p>
            <a:pPr rtl="0"/>
            <a:r>
              <a:rPr lang="tr-TR" sz="6600" cap="none" dirty="0" smtClean="0"/>
              <a:t>Verimli Ders Çalışma Teknikleri</a:t>
            </a:r>
            <a:endParaRPr lang="tr-TR" sz="6600" cap="none" dirty="0"/>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758" y="529731"/>
            <a:ext cx="2401338" cy="2401338"/>
          </a:xfrm>
          <a:prstGeom prst="rect">
            <a:avLst/>
          </a:prstGeom>
        </p:spPr>
      </p:pic>
      <p:sp>
        <p:nvSpPr>
          <p:cNvPr id="9" name="Metin kutusu 8"/>
          <p:cNvSpPr txBox="1"/>
          <p:nvPr/>
        </p:nvSpPr>
        <p:spPr>
          <a:xfrm>
            <a:off x="2496431" y="3023220"/>
            <a:ext cx="3239991" cy="646331"/>
          </a:xfrm>
          <a:prstGeom prst="rect">
            <a:avLst/>
          </a:prstGeom>
          <a:noFill/>
        </p:spPr>
        <p:txBody>
          <a:bodyPr wrap="none" rtlCol="0">
            <a:spAutoFit/>
          </a:bodyPr>
          <a:lstStyle/>
          <a:p>
            <a:pPr algn="ctr"/>
            <a:r>
              <a:rPr lang="tr-TR" b="1" dirty="0" smtClean="0">
                <a:solidFill>
                  <a:schemeClr val="accent2">
                    <a:lumMod val="75000"/>
                  </a:schemeClr>
                </a:solidFill>
              </a:rPr>
              <a:t>ADANA</a:t>
            </a:r>
          </a:p>
          <a:p>
            <a:pPr algn="ctr"/>
            <a:r>
              <a:rPr lang="tr-TR" dirty="0" smtClean="0">
                <a:solidFill>
                  <a:schemeClr val="accent2">
                    <a:lumMod val="75000"/>
                  </a:schemeClr>
                </a:solidFill>
              </a:rPr>
              <a:t>İL MİLLİ EĞİTİM MÜDÜRLÜĞÜ</a:t>
            </a:r>
            <a:endParaRPr lang="tr-TR" dirty="0">
              <a:solidFill>
                <a:schemeClr val="accent2">
                  <a:lumMod val="75000"/>
                </a:schemeClr>
              </a:solidFill>
            </a:endParaRPr>
          </a:p>
        </p:txBody>
      </p:sp>
      <p:pic>
        <p:nvPicPr>
          <p:cNvPr id="3" name="Resim 2"/>
          <p:cNvPicPr>
            <a:picLocks noChangeAspect="1"/>
          </p:cNvPicPr>
          <p:nvPr/>
        </p:nvPicPr>
        <p:blipFill>
          <a:blip r:embed="rId4"/>
          <a:stretch>
            <a:fillRect/>
          </a:stretch>
        </p:blipFill>
        <p:spPr>
          <a:xfrm>
            <a:off x="6874802" y="529731"/>
            <a:ext cx="2535445" cy="2535445"/>
          </a:xfrm>
          <a:prstGeom prst="rect">
            <a:avLst/>
          </a:prstGeom>
        </p:spPr>
      </p:pic>
    </p:spTree>
    <p:extLst>
      <p:ext uri="{BB962C8B-B14F-4D97-AF65-F5344CB8AC3E}">
        <p14:creationId xmlns:p14="http://schemas.microsoft.com/office/powerpoint/2010/main" val="834050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913632" y="621792"/>
            <a:ext cx="7068312" cy="1356360"/>
          </a:xfrm>
        </p:spPr>
        <p:txBody>
          <a:bodyPr>
            <a:normAutofit/>
          </a:bodyPr>
          <a:lstStyle/>
          <a:p>
            <a:r>
              <a:rPr lang="tr-TR" dirty="0" smtClean="0">
                <a:solidFill>
                  <a:srgbClr val="FFFF00"/>
                </a:solidFill>
                <a:latin typeface="Comic Sans MS" panose="030F0702030302020204" pitchFamily="66" charset="0"/>
              </a:rPr>
              <a:t>MOTİVASYON</a:t>
            </a:r>
            <a:endParaRPr lang="tr-TR" dirty="0">
              <a:solidFill>
                <a:srgbClr val="FFFF00"/>
              </a:solidFill>
              <a:latin typeface="Comic Sans MS" panose="030F0702030302020204" pitchFamily="66" charset="0"/>
            </a:endParaRPr>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08910" y="1816608"/>
            <a:ext cx="6743700" cy="4495800"/>
          </a:xfrm>
        </p:spPr>
      </p:pic>
    </p:spTree>
    <p:extLst>
      <p:ext uri="{BB962C8B-B14F-4D97-AF65-F5344CB8AC3E}">
        <p14:creationId xmlns:p14="http://schemas.microsoft.com/office/powerpoint/2010/main" val="3785519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FF00"/>
                </a:solidFill>
                <a:latin typeface="Comic Sans MS" panose="030F0702030302020204" pitchFamily="66" charset="0"/>
              </a:rPr>
              <a:t>Motive olmak için…</a:t>
            </a:r>
            <a:endParaRPr lang="tr-TR" dirty="0">
              <a:solidFill>
                <a:srgbClr val="FFFF00"/>
              </a:solidFill>
              <a:latin typeface="Comic Sans MS" panose="030F0702030302020204" pitchFamily="66" charset="0"/>
            </a:endParaRPr>
          </a:p>
        </p:txBody>
      </p:sp>
      <p:sp>
        <p:nvSpPr>
          <p:cNvPr id="3" name="İçerik Yer Tutucusu 2"/>
          <p:cNvSpPr>
            <a:spLocks noGrp="1"/>
          </p:cNvSpPr>
          <p:nvPr>
            <p:ph idx="1"/>
          </p:nvPr>
        </p:nvSpPr>
        <p:spPr>
          <a:xfrm>
            <a:off x="2877312" y="2057400"/>
            <a:ext cx="8138559" cy="4038600"/>
          </a:xfrm>
        </p:spPr>
        <p:txBody>
          <a:bodyPr>
            <a:normAutofit/>
          </a:bodyPr>
          <a:lstStyle/>
          <a:p>
            <a:pPr eaLnBrk="0" hangingPunct="0">
              <a:buClr>
                <a:schemeClr val="bg1"/>
              </a:buClr>
              <a:buFont typeface="Wingdings" pitchFamily="2" charset="2"/>
              <a:buChar char="["/>
              <a:defRPr/>
            </a:pPr>
            <a:r>
              <a:rPr lang="tr-TR" sz="2400" b="1" dirty="0" smtClean="0">
                <a:solidFill>
                  <a:schemeClr val="tx1">
                    <a:lumMod val="85000"/>
                    <a:lumOff val="15000"/>
                  </a:schemeClr>
                </a:solidFill>
                <a:effectLst>
                  <a:outerShdw blurRad="38100" dist="38100" dir="2700000" algn="tl">
                    <a:srgbClr val="C0C0C0"/>
                  </a:outerShdw>
                </a:effectLst>
                <a:latin typeface="Comic Sans MS" pitchFamily="66" charset="0"/>
              </a:rPr>
              <a:t> Tam olarak ne istediğinizi kesinleştirin </a:t>
            </a:r>
          </a:p>
          <a:p>
            <a:pPr eaLnBrk="0" hangingPunct="0">
              <a:buClr>
                <a:schemeClr val="bg1"/>
              </a:buClr>
              <a:buFont typeface="Wingdings" pitchFamily="2" charset="2"/>
              <a:buChar char="["/>
              <a:defRPr/>
            </a:pPr>
            <a:r>
              <a:rPr lang="tr-TR" sz="2400" b="1" dirty="0">
                <a:solidFill>
                  <a:schemeClr val="tx1">
                    <a:lumMod val="85000"/>
                    <a:lumOff val="15000"/>
                  </a:schemeClr>
                </a:solidFill>
                <a:effectLst>
                  <a:outerShdw blurRad="38100" dist="38100" dir="2700000" algn="tl">
                    <a:srgbClr val="C0C0C0"/>
                  </a:outerShdw>
                </a:effectLst>
                <a:latin typeface="Comic Sans MS" pitchFamily="66" charset="0"/>
              </a:rPr>
              <a:t> </a:t>
            </a:r>
            <a:r>
              <a:rPr lang="tr-TR" sz="2400" b="1" dirty="0" smtClean="0">
                <a:solidFill>
                  <a:schemeClr val="tx1">
                    <a:lumMod val="85000"/>
                    <a:lumOff val="15000"/>
                  </a:schemeClr>
                </a:solidFill>
                <a:effectLst>
                  <a:outerShdw blurRad="38100" dist="38100" dir="2700000" algn="tl">
                    <a:srgbClr val="C0C0C0"/>
                  </a:outerShdw>
                </a:effectLst>
                <a:latin typeface="Comic Sans MS" pitchFamily="66" charset="0"/>
              </a:rPr>
              <a:t>Niçin istediğini belirleyin.</a:t>
            </a:r>
          </a:p>
          <a:p>
            <a:pPr eaLnBrk="0" hangingPunct="0">
              <a:buClr>
                <a:schemeClr val="bg1"/>
              </a:buClr>
              <a:buFont typeface="Wingdings" pitchFamily="2" charset="2"/>
              <a:buChar char="["/>
              <a:defRPr/>
            </a:pPr>
            <a:r>
              <a:rPr lang="tr-TR" sz="2400" b="1" dirty="0" smtClean="0">
                <a:solidFill>
                  <a:schemeClr val="tx1">
                    <a:lumMod val="85000"/>
                    <a:lumOff val="15000"/>
                  </a:schemeClr>
                </a:solidFill>
                <a:effectLst>
                  <a:outerShdw blurRad="38100" dist="38100" dir="2700000" algn="tl">
                    <a:srgbClr val="C0C0C0"/>
                  </a:outerShdw>
                </a:effectLst>
                <a:latin typeface="Comic Sans MS" pitchFamily="66" charset="0"/>
              </a:rPr>
              <a:t> Çalışmaları </a:t>
            </a:r>
            <a:r>
              <a:rPr lang="tr-TR" sz="2400" b="1" dirty="0">
                <a:solidFill>
                  <a:schemeClr val="tx1">
                    <a:lumMod val="85000"/>
                    <a:lumOff val="15000"/>
                  </a:schemeClr>
                </a:solidFill>
                <a:effectLst>
                  <a:outerShdw blurRad="38100" dist="38100" dir="2700000" algn="tl">
                    <a:srgbClr val="C0C0C0"/>
                  </a:outerShdw>
                </a:effectLst>
                <a:latin typeface="Comic Sans MS" pitchFamily="66" charset="0"/>
              </a:rPr>
              <a:t>ertelemeyin</a:t>
            </a:r>
            <a:r>
              <a:rPr lang="tr-TR" sz="2400" b="1" dirty="0" smtClean="0">
                <a:solidFill>
                  <a:schemeClr val="tx1">
                    <a:lumMod val="85000"/>
                    <a:lumOff val="15000"/>
                  </a:schemeClr>
                </a:solidFill>
                <a:effectLst>
                  <a:outerShdw blurRad="38100" dist="38100" dir="2700000" algn="tl">
                    <a:srgbClr val="C0C0C0"/>
                  </a:outerShdw>
                </a:effectLst>
                <a:latin typeface="Comic Sans MS" pitchFamily="66" charset="0"/>
              </a:rPr>
              <a:t>.</a:t>
            </a:r>
            <a:endParaRPr lang="tr-TR" sz="2400" b="1" dirty="0">
              <a:solidFill>
                <a:schemeClr val="tx1">
                  <a:lumMod val="85000"/>
                  <a:lumOff val="15000"/>
                </a:schemeClr>
              </a:solidFill>
              <a:effectLst>
                <a:outerShdw blurRad="38100" dist="38100" dir="2700000" algn="tl">
                  <a:srgbClr val="C0C0C0"/>
                </a:outerShdw>
              </a:effectLst>
              <a:latin typeface="Comic Sans MS" pitchFamily="66" charset="0"/>
            </a:endParaRPr>
          </a:p>
          <a:p>
            <a:pPr eaLnBrk="0" hangingPunct="0">
              <a:buClr>
                <a:schemeClr val="bg1"/>
              </a:buClr>
              <a:buFont typeface="Wingdings" pitchFamily="2" charset="2"/>
              <a:buChar char="["/>
              <a:defRPr/>
            </a:pPr>
            <a:r>
              <a:rPr lang="tr-TR" sz="2400" b="1" dirty="0">
                <a:solidFill>
                  <a:schemeClr val="tx1">
                    <a:lumMod val="85000"/>
                    <a:lumOff val="15000"/>
                  </a:schemeClr>
                </a:solidFill>
                <a:effectLst>
                  <a:outerShdw blurRad="38100" dist="38100" dir="2700000" algn="tl">
                    <a:srgbClr val="C0C0C0"/>
                  </a:outerShdw>
                </a:effectLst>
                <a:latin typeface="Comic Sans MS" pitchFamily="66" charset="0"/>
              </a:rPr>
              <a:t> </a:t>
            </a:r>
            <a:r>
              <a:rPr lang="tr-TR" sz="2400" b="1" dirty="0" smtClean="0">
                <a:solidFill>
                  <a:schemeClr val="tx1">
                    <a:lumMod val="85000"/>
                    <a:lumOff val="15000"/>
                  </a:schemeClr>
                </a:solidFill>
                <a:effectLst>
                  <a:outerShdw blurRad="38100" dist="38100" dir="2700000" algn="tl">
                    <a:srgbClr val="C0C0C0"/>
                  </a:outerShdw>
                </a:effectLst>
                <a:latin typeface="Comic Sans MS" pitchFamily="66" charset="0"/>
              </a:rPr>
              <a:t>Başaracağınıza inanın, </a:t>
            </a:r>
            <a:r>
              <a:rPr lang="tr-TR" sz="2400" b="1" dirty="0">
                <a:solidFill>
                  <a:schemeClr val="tx1">
                    <a:lumMod val="85000"/>
                    <a:lumOff val="15000"/>
                  </a:schemeClr>
                </a:solidFill>
                <a:effectLst>
                  <a:outerShdw blurRad="38100" dist="38100" dir="2700000" algn="tl">
                    <a:srgbClr val="C0C0C0"/>
                  </a:outerShdw>
                </a:effectLst>
                <a:latin typeface="Comic Sans MS" pitchFamily="66" charset="0"/>
              </a:rPr>
              <a:t>o</a:t>
            </a:r>
            <a:r>
              <a:rPr lang="tr-TR" sz="2400" b="1" dirty="0" smtClean="0">
                <a:solidFill>
                  <a:schemeClr val="tx1">
                    <a:lumMod val="85000"/>
                    <a:lumOff val="15000"/>
                  </a:schemeClr>
                </a:solidFill>
                <a:effectLst>
                  <a:outerShdw blurRad="38100" dist="38100" dir="2700000" algn="tl">
                    <a:srgbClr val="C0C0C0"/>
                  </a:outerShdw>
                </a:effectLst>
                <a:latin typeface="Comic Sans MS" pitchFamily="66" charset="0"/>
              </a:rPr>
              <a:t>lumlu </a:t>
            </a:r>
            <a:r>
              <a:rPr lang="tr-TR" sz="2400" b="1" dirty="0">
                <a:solidFill>
                  <a:schemeClr val="tx1">
                    <a:lumMod val="85000"/>
                    <a:lumOff val="15000"/>
                  </a:schemeClr>
                </a:solidFill>
                <a:effectLst>
                  <a:outerShdw blurRad="38100" dist="38100" dir="2700000" algn="tl">
                    <a:srgbClr val="C0C0C0"/>
                  </a:outerShdw>
                </a:effectLst>
                <a:latin typeface="Comic Sans MS" pitchFamily="66" charset="0"/>
              </a:rPr>
              <a:t>düşünün. </a:t>
            </a:r>
          </a:p>
          <a:p>
            <a:pPr eaLnBrk="0" hangingPunct="0">
              <a:buClr>
                <a:schemeClr val="bg1"/>
              </a:buClr>
              <a:buFont typeface="Wingdings" pitchFamily="2" charset="2"/>
              <a:buChar char="["/>
              <a:defRPr/>
            </a:pPr>
            <a:r>
              <a:rPr lang="tr-TR" sz="2400" b="1" dirty="0" smtClean="0">
                <a:solidFill>
                  <a:schemeClr val="tx1">
                    <a:lumMod val="85000"/>
                    <a:lumOff val="15000"/>
                  </a:schemeClr>
                </a:solidFill>
                <a:effectLst>
                  <a:outerShdw blurRad="38100" dist="38100" dir="2700000" algn="tl">
                    <a:srgbClr val="C0C0C0"/>
                  </a:outerShdw>
                </a:effectLst>
                <a:latin typeface="Comic Sans MS" pitchFamily="66" charset="0"/>
              </a:rPr>
              <a:t> Hedefi </a:t>
            </a:r>
            <a:r>
              <a:rPr lang="tr-TR" sz="2400" b="1" dirty="0">
                <a:solidFill>
                  <a:schemeClr val="tx1">
                    <a:lumMod val="85000"/>
                    <a:lumOff val="15000"/>
                  </a:schemeClr>
                </a:solidFill>
                <a:effectLst>
                  <a:outerShdw blurRad="38100" dist="38100" dir="2700000" algn="tl">
                    <a:srgbClr val="C0C0C0"/>
                  </a:outerShdw>
                </a:effectLst>
                <a:latin typeface="Comic Sans MS" pitchFamily="66" charset="0"/>
              </a:rPr>
              <a:t>hayal edin. </a:t>
            </a:r>
            <a:endParaRPr lang="tr-TR" sz="2400" b="1" dirty="0" smtClean="0">
              <a:solidFill>
                <a:schemeClr val="tx1">
                  <a:lumMod val="85000"/>
                  <a:lumOff val="15000"/>
                </a:schemeClr>
              </a:solidFill>
              <a:effectLst>
                <a:outerShdw blurRad="38100" dist="38100" dir="2700000" algn="tl">
                  <a:srgbClr val="C0C0C0"/>
                </a:outerShdw>
              </a:effectLst>
              <a:latin typeface="Comic Sans MS" pitchFamily="66" charset="0"/>
            </a:endParaRPr>
          </a:p>
          <a:p>
            <a:pPr eaLnBrk="0" hangingPunct="0">
              <a:buClr>
                <a:schemeClr val="bg1"/>
              </a:buClr>
              <a:buFont typeface="Wingdings" pitchFamily="2" charset="2"/>
              <a:buChar char="["/>
              <a:defRPr/>
            </a:pPr>
            <a:r>
              <a:rPr lang="tr-TR" sz="2400" b="1" dirty="0" smtClean="0">
                <a:solidFill>
                  <a:schemeClr val="tx1">
                    <a:lumMod val="85000"/>
                    <a:lumOff val="15000"/>
                  </a:schemeClr>
                </a:solidFill>
                <a:effectLst>
                  <a:outerShdw blurRad="38100" dist="38100" dir="2700000" algn="tl">
                    <a:srgbClr val="C0C0C0"/>
                  </a:outerShdw>
                </a:effectLst>
                <a:latin typeface="Comic Sans MS" pitchFamily="66" charset="0"/>
              </a:rPr>
              <a:t> Çalışma sonunda kazanacaklarınızı düşünün.</a:t>
            </a:r>
          </a:p>
          <a:p>
            <a:pPr eaLnBrk="0" hangingPunct="0">
              <a:buClr>
                <a:schemeClr val="bg1"/>
              </a:buClr>
              <a:buFont typeface="Wingdings" pitchFamily="2" charset="2"/>
              <a:buChar char="["/>
              <a:defRPr/>
            </a:pPr>
            <a:r>
              <a:rPr lang="tr-TR" sz="2400" b="1" dirty="0">
                <a:solidFill>
                  <a:schemeClr val="tx1">
                    <a:lumMod val="85000"/>
                    <a:lumOff val="15000"/>
                  </a:schemeClr>
                </a:solidFill>
                <a:effectLst>
                  <a:outerShdw blurRad="38100" dist="38100" dir="2700000" algn="tl">
                    <a:srgbClr val="C0C0C0"/>
                  </a:outerShdw>
                </a:effectLst>
                <a:latin typeface="Comic Sans MS" pitchFamily="66" charset="0"/>
              </a:rPr>
              <a:t> </a:t>
            </a:r>
            <a:r>
              <a:rPr lang="tr-TR" sz="2400" b="1" dirty="0" smtClean="0">
                <a:solidFill>
                  <a:schemeClr val="tx1">
                    <a:lumMod val="85000"/>
                    <a:lumOff val="15000"/>
                  </a:schemeClr>
                </a:solidFill>
                <a:effectLst>
                  <a:outerShdw blurRad="38100" dist="38100" dir="2700000" algn="tl">
                    <a:srgbClr val="C0C0C0"/>
                  </a:outerShdw>
                </a:effectLst>
                <a:latin typeface="Comic Sans MS" pitchFamily="66" charset="0"/>
              </a:rPr>
              <a:t>Çalışma ortamınızı düzenleyin.</a:t>
            </a:r>
            <a:endParaRPr lang="tr-TR" sz="2400" b="1" dirty="0">
              <a:solidFill>
                <a:schemeClr val="tx1">
                  <a:lumMod val="85000"/>
                  <a:lumOff val="15000"/>
                </a:schemeClr>
              </a:solidFill>
              <a:effectLst>
                <a:outerShdw blurRad="38100" dist="38100" dir="2700000" algn="tl">
                  <a:srgbClr val="C0C0C0"/>
                </a:outerShdw>
              </a:effectLst>
              <a:latin typeface="Comic Sans MS" pitchFamily="66" charset="0"/>
            </a:endParaRPr>
          </a:p>
          <a:p>
            <a:pPr eaLnBrk="0" hangingPunct="0">
              <a:buClr>
                <a:schemeClr val="bg1"/>
              </a:buClr>
              <a:buFont typeface="Wingdings" pitchFamily="2" charset="2"/>
              <a:buChar char="["/>
              <a:defRPr/>
            </a:pPr>
            <a:r>
              <a:rPr lang="tr-TR" sz="2400" b="1" dirty="0">
                <a:solidFill>
                  <a:schemeClr val="tx1">
                    <a:lumMod val="85000"/>
                    <a:lumOff val="15000"/>
                  </a:schemeClr>
                </a:solidFill>
                <a:effectLst>
                  <a:outerShdw blurRad="38100" dist="38100" dir="2700000" algn="tl">
                    <a:srgbClr val="C0C0C0"/>
                  </a:outerShdw>
                </a:effectLst>
                <a:latin typeface="Comic Sans MS" pitchFamily="66" charset="0"/>
              </a:rPr>
              <a:t> Anlarsanız seversiniz…</a:t>
            </a:r>
          </a:p>
          <a:p>
            <a:endParaRPr lang="tr-TR" dirty="0"/>
          </a:p>
        </p:txBody>
      </p:sp>
    </p:spTree>
    <p:extLst>
      <p:ext uri="{BB962C8B-B14F-4D97-AF65-F5344CB8AC3E}">
        <p14:creationId xmlns:p14="http://schemas.microsoft.com/office/powerpoint/2010/main" val="120350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solidFill>
                  <a:srgbClr val="FFFF00"/>
                </a:solidFill>
                <a:latin typeface="Comic Sans MS" panose="030F0702030302020204" pitchFamily="66" charset="0"/>
              </a:rPr>
              <a:t>Çalışma Ortamı Nasıl Olmalıdır? </a:t>
            </a:r>
            <a:endParaRPr lang="tr-TR" dirty="0">
              <a:solidFill>
                <a:srgbClr val="FFFF00"/>
              </a:solidFill>
              <a:latin typeface="Comic Sans MS" panose="030F0702030302020204" pitchFamily="66" charset="0"/>
            </a:endParaRPr>
          </a:p>
        </p:txBody>
      </p:sp>
      <p:sp>
        <p:nvSpPr>
          <p:cNvPr id="3" name="İçerik Yer Tutucusu 2"/>
          <p:cNvSpPr>
            <a:spLocks noGrp="1"/>
          </p:cNvSpPr>
          <p:nvPr>
            <p:ph idx="1"/>
          </p:nvPr>
        </p:nvSpPr>
        <p:spPr>
          <a:xfrm>
            <a:off x="1143001" y="2057400"/>
            <a:ext cx="4843272" cy="4038600"/>
          </a:xfrm>
        </p:spPr>
        <p:txBody>
          <a:bodyPr>
            <a:normAutofit fontScale="92500" lnSpcReduction="10000"/>
          </a:bodyPr>
          <a:lstStyle/>
          <a:p>
            <a:pPr>
              <a:buClr>
                <a:schemeClr val="accent4">
                  <a:lumMod val="75000"/>
                </a:schemeClr>
              </a:buClr>
              <a:buFontTx/>
              <a:buChar char="•"/>
            </a:pPr>
            <a:r>
              <a:rPr lang="tr-TR" altLang="tr-TR" sz="2400" dirty="0">
                <a:solidFill>
                  <a:srgbClr val="002060"/>
                </a:solidFill>
                <a:latin typeface="Adobe Devanagari" panose="02040503050201020203" pitchFamily="18" charset="0"/>
                <a:cs typeface="Adobe Devanagari" panose="02040503050201020203" pitchFamily="18" charset="0"/>
              </a:rPr>
              <a:t>Masa başında </a:t>
            </a:r>
            <a:r>
              <a:rPr lang="tr-TR" altLang="tr-TR" sz="2400" dirty="0" smtClean="0">
                <a:solidFill>
                  <a:srgbClr val="002060"/>
                </a:solidFill>
                <a:latin typeface="Adobe Devanagari" panose="02040503050201020203" pitchFamily="18" charset="0"/>
                <a:cs typeface="Adobe Devanagari" panose="02040503050201020203" pitchFamily="18" charset="0"/>
              </a:rPr>
              <a:t>çalışın</a:t>
            </a:r>
            <a:r>
              <a:rPr lang="tr-TR" altLang="tr-TR" sz="2400" dirty="0">
                <a:solidFill>
                  <a:srgbClr val="002060"/>
                </a:solidFill>
                <a:latin typeface="Adobe Devanagari" panose="02040503050201020203" pitchFamily="18" charset="0"/>
                <a:cs typeface="Adobe Devanagari" panose="02040503050201020203" pitchFamily="18" charset="0"/>
              </a:rPr>
              <a:t>.</a:t>
            </a:r>
          </a:p>
          <a:p>
            <a:pPr>
              <a:buClr>
                <a:schemeClr val="accent4">
                  <a:lumMod val="75000"/>
                </a:schemeClr>
              </a:buClr>
            </a:pPr>
            <a:r>
              <a:rPr lang="tr-TR" altLang="tr-TR" sz="2400" dirty="0" smtClean="0">
                <a:solidFill>
                  <a:srgbClr val="002060"/>
                </a:solidFill>
                <a:latin typeface="Adobe Devanagari" panose="02040503050201020203" pitchFamily="18" charset="0"/>
                <a:cs typeface="Adobe Devanagari" panose="02040503050201020203" pitchFamily="18" charset="0"/>
              </a:rPr>
              <a:t>Yatarak veya uzanarak çalışmayın!</a:t>
            </a:r>
            <a:endParaRPr lang="tr-TR" altLang="tr-TR" sz="2400" dirty="0">
              <a:solidFill>
                <a:srgbClr val="002060"/>
              </a:solidFill>
              <a:latin typeface="Adobe Devanagari" panose="02040503050201020203" pitchFamily="18" charset="0"/>
              <a:cs typeface="Adobe Devanagari" panose="02040503050201020203" pitchFamily="18" charset="0"/>
            </a:endParaRPr>
          </a:p>
          <a:p>
            <a:pPr>
              <a:buClr>
                <a:schemeClr val="accent4">
                  <a:lumMod val="75000"/>
                </a:schemeClr>
              </a:buClr>
              <a:buFontTx/>
              <a:buChar char="•"/>
            </a:pPr>
            <a:r>
              <a:rPr lang="tr-TR" altLang="tr-TR" sz="2400" dirty="0">
                <a:solidFill>
                  <a:srgbClr val="002060"/>
                </a:solidFill>
                <a:latin typeface="Adobe Devanagari" panose="02040503050201020203" pitchFamily="18" charset="0"/>
                <a:cs typeface="Adobe Devanagari" panose="02040503050201020203" pitchFamily="18" charset="0"/>
              </a:rPr>
              <a:t>Çalışmanızla ilgili malzemelerinizi önceden hazırlayın.</a:t>
            </a:r>
          </a:p>
          <a:p>
            <a:pPr>
              <a:buClr>
                <a:schemeClr val="accent4">
                  <a:lumMod val="75000"/>
                </a:schemeClr>
              </a:buClr>
              <a:buFontTx/>
              <a:buChar char="•"/>
            </a:pPr>
            <a:r>
              <a:rPr lang="tr-TR" altLang="tr-TR" sz="2400" dirty="0">
                <a:solidFill>
                  <a:srgbClr val="002060"/>
                </a:solidFill>
                <a:latin typeface="Adobe Devanagari" panose="02040503050201020203" pitchFamily="18" charset="0"/>
                <a:cs typeface="Adobe Devanagari" panose="02040503050201020203" pitchFamily="18" charset="0"/>
              </a:rPr>
              <a:t>Çalışırken cep telefonu, bilgisayar vb. sizi meşgul etmesin</a:t>
            </a:r>
            <a:r>
              <a:rPr lang="tr-TR" altLang="tr-TR" sz="2400" dirty="0" smtClean="0">
                <a:solidFill>
                  <a:srgbClr val="002060"/>
                </a:solidFill>
                <a:latin typeface="Adobe Devanagari" panose="02040503050201020203" pitchFamily="18" charset="0"/>
                <a:cs typeface="Adobe Devanagari" panose="02040503050201020203" pitchFamily="18" charset="0"/>
              </a:rPr>
              <a:t>!</a:t>
            </a:r>
          </a:p>
          <a:p>
            <a:pPr>
              <a:buClr>
                <a:schemeClr val="accent4">
                  <a:lumMod val="75000"/>
                </a:schemeClr>
              </a:buClr>
              <a:buFontTx/>
              <a:buChar char="•"/>
            </a:pPr>
            <a:r>
              <a:rPr lang="tr-TR" altLang="tr-TR" sz="2400" dirty="0" smtClean="0">
                <a:solidFill>
                  <a:srgbClr val="002060"/>
                </a:solidFill>
                <a:latin typeface="Adobe Devanagari" panose="02040503050201020203" pitchFamily="18" charset="0"/>
                <a:cs typeface="Adobe Devanagari" panose="02040503050201020203" pitchFamily="18" charset="0"/>
              </a:rPr>
              <a:t>Televizyon karşısında ders çalışmayın.</a:t>
            </a:r>
          </a:p>
          <a:p>
            <a:pPr>
              <a:buClr>
                <a:schemeClr val="accent4">
                  <a:lumMod val="75000"/>
                </a:schemeClr>
              </a:buClr>
              <a:buFontTx/>
              <a:buChar char="•"/>
            </a:pPr>
            <a:r>
              <a:rPr lang="tr-TR" altLang="tr-TR" sz="2400" dirty="0" smtClean="0">
                <a:solidFill>
                  <a:srgbClr val="002060"/>
                </a:solidFill>
                <a:latin typeface="Adobe Devanagari" panose="02040503050201020203" pitchFamily="18" charset="0"/>
                <a:cs typeface="Adobe Devanagari" panose="02040503050201020203" pitchFamily="18" charset="0"/>
              </a:rPr>
              <a:t>Ders çalışırken müzik dinlemeyin.</a:t>
            </a:r>
            <a:endParaRPr lang="tr-TR" altLang="tr-TR" sz="2400" dirty="0">
              <a:solidFill>
                <a:srgbClr val="002060"/>
              </a:solidFill>
              <a:latin typeface="Adobe Devanagari" panose="02040503050201020203" pitchFamily="18" charset="0"/>
              <a:cs typeface="Adobe Devanagari" panose="02040503050201020203" pitchFamily="18" charset="0"/>
            </a:endParaRPr>
          </a:p>
          <a:p>
            <a:pPr>
              <a:buClr>
                <a:schemeClr val="accent4">
                  <a:lumMod val="75000"/>
                </a:schemeClr>
              </a:buClr>
              <a:buFontTx/>
              <a:buChar char="•"/>
            </a:pPr>
            <a:r>
              <a:rPr lang="tr-TR" altLang="tr-TR" sz="2400" dirty="0">
                <a:solidFill>
                  <a:srgbClr val="002060"/>
                </a:solidFill>
                <a:latin typeface="Adobe Devanagari" panose="02040503050201020203" pitchFamily="18" charset="0"/>
                <a:cs typeface="Adobe Devanagari" panose="02040503050201020203" pitchFamily="18" charset="0"/>
              </a:rPr>
              <a:t>Sessiz, havadar, düzenli bir ortamda çalışın.</a:t>
            </a:r>
          </a:p>
          <a:p>
            <a:pPr>
              <a:buClr>
                <a:schemeClr val="accent4">
                  <a:lumMod val="75000"/>
                </a:schemeClr>
              </a:buClr>
            </a:pPr>
            <a:endParaRPr lang="tr-TR" dirty="0">
              <a:solidFill>
                <a:srgbClr val="002060"/>
              </a:solidFill>
              <a:latin typeface="Adobe Devanagari" panose="02040503050201020203" pitchFamily="18" charset="0"/>
              <a:cs typeface="Adobe Devanagari" panose="02040503050201020203" pitchFamily="18" charset="0"/>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t="10896"/>
          <a:stretch>
            <a:fillRect/>
          </a:stretch>
        </p:blipFill>
        <p:spPr bwMode="auto">
          <a:xfrm>
            <a:off x="6376416" y="2057400"/>
            <a:ext cx="5115565" cy="342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19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solidFill>
                  <a:srgbClr val="FFFF00"/>
                </a:solidFill>
                <a:latin typeface="Comic Sans MS" panose="030F0702030302020204" pitchFamily="66" charset="0"/>
              </a:rPr>
              <a:t>PLANLI ÇALIŞMA</a:t>
            </a:r>
            <a:endParaRPr lang="tr-TR" dirty="0">
              <a:solidFill>
                <a:srgbClr val="FFFF00"/>
              </a:solidFill>
              <a:latin typeface="Comic Sans MS" panose="030F0702030302020204" pitchFamily="66" charset="0"/>
            </a:endParaRPr>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3363" y="1965960"/>
            <a:ext cx="8284464" cy="4142232"/>
          </a:xfrm>
        </p:spPr>
      </p:pic>
    </p:spTree>
    <p:extLst>
      <p:ext uri="{BB962C8B-B14F-4D97-AF65-F5344CB8AC3E}">
        <p14:creationId xmlns:p14="http://schemas.microsoft.com/office/powerpoint/2010/main" val="1310700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FFFF00"/>
                </a:solidFill>
                <a:latin typeface="Comic Sans MS" panose="030F0702030302020204" pitchFamily="66" charset="0"/>
              </a:rPr>
              <a:t>Planlı çalışmak için…</a:t>
            </a:r>
            <a:endParaRPr lang="tr-TR" dirty="0">
              <a:solidFill>
                <a:srgbClr val="FFFF00"/>
              </a:solidFill>
              <a:latin typeface="Comic Sans MS" panose="030F0702030302020204" pitchFamily="66" charset="0"/>
            </a:endParaRPr>
          </a:p>
        </p:txBody>
      </p:sp>
      <p:sp>
        <p:nvSpPr>
          <p:cNvPr id="3" name="İçerik Yer Tutucusu 2"/>
          <p:cNvSpPr>
            <a:spLocks noGrp="1"/>
          </p:cNvSpPr>
          <p:nvPr>
            <p:ph idx="1"/>
          </p:nvPr>
        </p:nvSpPr>
        <p:spPr>
          <a:xfrm>
            <a:off x="448057" y="1965960"/>
            <a:ext cx="7269480" cy="4038600"/>
          </a:xfrm>
        </p:spPr>
        <p:txBody>
          <a:bodyPr/>
          <a:lstStyle/>
          <a:p>
            <a:pPr>
              <a:buClr>
                <a:schemeClr val="accent4">
                  <a:lumMod val="75000"/>
                </a:schemeClr>
              </a:buClr>
              <a:buFont typeface="Wingdings" panose="05000000000000000000" pitchFamily="2" charset="2"/>
              <a:buChar char="q"/>
            </a:pPr>
            <a:r>
              <a:rPr lang="tr-TR" altLang="tr-TR" dirty="0">
                <a:solidFill>
                  <a:schemeClr val="tx1"/>
                </a:solidFill>
              </a:rPr>
              <a:t> </a:t>
            </a:r>
            <a:r>
              <a:rPr lang="tr-TR" altLang="tr-TR" sz="2400" dirty="0">
                <a:solidFill>
                  <a:schemeClr val="tx1"/>
                </a:solidFill>
                <a:latin typeface="Adobe Devanagari" panose="02040503050201020203" pitchFamily="18" charset="0"/>
                <a:cs typeface="Adobe Devanagari" panose="02040503050201020203" pitchFamily="18" charset="0"/>
              </a:rPr>
              <a:t>Hedefe ulaşmak için bir plan yapın</a:t>
            </a:r>
            <a:r>
              <a:rPr lang="tr-TR" altLang="tr-TR" sz="2400" dirty="0" smtClean="0">
                <a:solidFill>
                  <a:schemeClr val="tx1"/>
                </a:solidFill>
                <a:latin typeface="Adobe Devanagari" panose="02040503050201020203" pitchFamily="18" charset="0"/>
                <a:cs typeface="Adobe Devanagari" panose="02040503050201020203" pitchFamily="18" charset="0"/>
              </a:rPr>
              <a:t>. Plansız </a:t>
            </a:r>
            <a:r>
              <a:rPr lang="tr-TR" altLang="tr-TR" sz="2400" dirty="0">
                <a:solidFill>
                  <a:schemeClr val="tx1"/>
                </a:solidFill>
                <a:latin typeface="Adobe Devanagari" panose="02040503050201020203" pitchFamily="18" charset="0"/>
                <a:cs typeface="Adobe Devanagari" panose="02040503050201020203" pitchFamily="18" charset="0"/>
              </a:rPr>
              <a:t>asla yola çıkmayın.</a:t>
            </a:r>
          </a:p>
          <a:p>
            <a:pPr>
              <a:buClr>
                <a:schemeClr val="accent4">
                  <a:lumMod val="75000"/>
                </a:schemeClr>
              </a:buClr>
              <a:buFont typeface="Wingdings" panose="05000000000000000000" pitchFamily="2" charset="2"/>
              <a:buChar char="q"/>
            </a:pPr>
            <a:r>
              <a:rPr lang="tr-TR" altLang="tr-TR" sz="2400" dirty="0">
                <a:solidFill>
                  <a:schemeClr val="tx1"/>
                </a:solidFill>
                <a:latin typeface="Adobe Devanagari" panose="02040503050201020203" pitchFamily="18" charset="0"/>
                <a:cs typeface="Adobe Devanagari" panose="02040503050201020203" pitchFamily="18" charset="0"/>
              </a:rPr>
              <a:t>Hangi derse, ne zaman, ne kadar, haftanın hangi günlerinde çalışacağımızı,</a:t>
            </a:r>
          </a:p>
          <a:p>
            <a:pPr>
              <a:buClr>
                <a:schemeClr val="accent4">
                  <a:lumMod val="75000"/>
                </a:schemeClr>
              </a:buClr>
              <a:buFont typeface="Wingdings" panose="05000000000000000000" pitchFamily="2" charset="2"/>
              <a:buChar char="q"/>
            </a:pPr>
            <a:r>
              <a:rPr lang="tr-TR" altLang="tr-TR" sz="2400" dirty="0">
                <a:solidFill>
                  <a:schemeClr val="tx1"/>
                </a:solidFill>
                <a:latin typeface="Adobe Devanagari" panose="02040503050201020203" pitchFamily="18" charset="0"/>
                <a:cs typeface="Adobe Devanagari" panose="02040503050201020203" pitchFamily="18" charset="0"/>
              </a:rPr>
              <a:t>Konu tekrarının zamanını,</a:t>
            </a:r>
          </a:p>
          <a:p>
            <a:pPr>
              <a:buClr>
                <a:schemeClr val="accent4">
                  <a:lumMod val="75000"/>
                </a:schemeClr>
              </a:buClr>
              <a:buFont typeface="Wingdings" panose="05000000000000000000" pitchFamily="2" charset="2"/>
              <a:buChar char="q"/>
            </a:pPr>
            <a:r>
              <a:rPr lang="tr-TR" altLang="tr-TR" sz="2400" dirty="0">
                <a:solidFill>
                  <a:schemeClr val="tx1"/>
                </a:solidFill>
                <a:latin typeface="Adobe Devanagari" panose="02040503050201020203" pitchFamily="18" charset="0"/>
                <a:cs typeface="Adobe Devanagari" panose="02040503050201020203" pitchFamily="18" charset="0"/>
              </a:rPr>
              <a:t>Planını yapıp, çeşitli nedenlerden dolayı yapamadıklarımızı</a:t>
            </a:r>
            <a:r>
              <a:rPr lang="tr-TR" altLang="tr-TR" sz="2400" dirty="0" smtClean="0">
                <a:solidFill>
                  <a:schemeClr val="tx1"/>
                </a:solidFill>
                <a:latin typeface="Adobe Devanagari" panose="02040503050201020203" pitchFamily="18" charset="0"/>
                <a:cs typeface="Adobe Devanagari" panose="02040503050201020203" pitchFamily="18" charset="0"/>
              </a:rPr>
              <a:t>, ne </a:t>
            </a:r>
            <a:r>
              <a:rPr lang="tr-TR" altLang="tr-TR" sz="2400" dirty="0">
                <a:solidFill>
                  <a:schemeClr val="tx1"/>
                </a:solidFill>
                <a:latin typeface="Adobe Devanagari" panose="02040503050201020203" pitchFamily="18" charset="0"/>
                <a:cs typeface="Adobe Devanagari" panose="02040503050201020203" pitchFamily="18" charset="0"/>
              </a:rPr>
              <a:t>zaman yapacağımızı,</a:t>
            </a:r>
          </a:p>
          <a:p>
            <a:pPr>
              <a:buClr>
                <a:schemeClr val="accent4">
                  <a:lumMod val="75000"/>
                </a:schemeClr>
              </a:buClr>
              <a:buFont typeface="Wingdings" panose="05000000000000000000" pitchFamily="2" charset="2"/>
              <a:buChar char="q"/>
            </a:pPr>
            <a:r>
              <a:rPr lang="tr-TR" altLang="tr-TR" sz="2400" dirty="0" smtClean="0">
                <a:solidFill>
                  <a:schemeClr val="tx1"/>
                </a:solidFill>
                <a:latin typeface="Adobe Devanagari" panose="02040503050201020203" pitchFamily="18" charset="0"/>
                <a:cs typeface="Adobe Devanagari" panose="02040503050201020203" pitchFamily="18" charset="0"/>
              </a:rPr>
              <a:t>Dinlenme , sportif faaliyetler , kültürel </a:t>
            </a:r>
            <a:r>
              <a:rPr lang="tr-TR" altLang="tr-TR" sz="2400" dirty="0">
                <a:solidFill>
                  <a:schemeClr val="tx1"/>
                </a:solidFill>
                <a:latin typeface="Adobe Devanagari" panose="02040503050201020203" pitchFamily="18" charset="0"/>
                <a:cs typeface="Adobe Devanagari" panose="02040503050201020203" pitchFamily="18" charset="0"/>
              </a:rPr>
              <a:t>etkinlikler gibi ders dışı etkinliklere ne zaman vakit ayıracağımızı belirlemeliyiz.</a:t>
            </a:r>
          </a:p>
          <a:p>
            <a:endParaRPr lang="tr-TR" dirty="0">
              <a:solidFill>
                <a:schemeClr val="tx1"/>
              </a:solidFill>
            </a:endParaRPr>
          </a:p>
          <a:p>
            <a:endParaRPr lang="tr-TR" dirty="0"/>
          </a:p>
        </p:txBody>
      </p:sp>
      <p:pic>
        <p:nvPicPr>
          <p:cNvPr id="4" name="Resim 3"/>
          <p:cNvPicPr>
            <a:picLocks noChangeAspect="1"/>
          </p:cNvPicPr>
          <p:nvPr/>
        </p:nvPicPr>
        <p:blipFill>
          <a:blip r:embed="rId3"/>
          <a:stretch>
            <a:fillRect/>
          </a:stretch>
        </p:blipFill>
        <p:spPr>
          <a:xfrm>
            <a:off x="7872087" y="1511808"/>
            <a:ext cx="3841376" cy="3356063"/>
          </a:xfrm>
          <a:prstGeom prst="rect">
            <a:avLst/>
          </a:prstGeom>
        </p:spPr>
      </p:pic>
    </p:spTree>
    <p:extLst>
      <p:ext uri="{BB962C8B-B14F-4D97-AF65-F5344CB8AC3E}">
        <p14:creationId xmlns:p14="http://schemas.microsoft.com/office/powerpoint/2010/main" val="2835793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902208" y="609600"/>
            <a:ext cx="10838688" cy="1048512"/>
          </a:xfrm>
        </p:spPr>
        <p:txBody>
          <a:bodyPr>
            <a:noAutofit/>
          </a:bodyPr>
          <a:lstStyle/>
          <a:p>
            <a:r>
              <a:rPr lang="tr-TR" sz="3600" b="1" dirty="0">
                <a:solidFill>
                  <a:srgbClr val="FFFF00"/>
                </a:solidFill>
                <a:latin typeface="Comic Sans MS" pitchFamily="66" charset="0"/>
              </a:rPr>
              <a:t>PROGRAMLI ÇALIŞMANIN </a:t>
            </a:r>
            <a:r>
              <a:rPr lang="tr-TR" sz="3600" b="1" dirty="0" smtClean="0">
                <a:solidFill>
                  <a:srgbClr val="FFFF00"/>
                </a:solidFill>
                <a:latin typeface="Comic Sans MS" pitchFamily="66" charset="0"/>
              </a:rPr>
              <a:t>AVANTAJLARI</a:t>
            </a:r>
            <a:endParaRPr lang="tr-TR" sz="3600" dirty="0">
              <a:solidFill>
                <a:srgbClr val="FFFF00"/>
              </a:solidFill>
            </a:endParaRPr>
          </a:p>
        </p:txBody>
      </p:sp>
      <p:sp>
        <p:nvSpPr>
          <p:cNvPr id="3" name="İçerik Yer Tutucusu 2"/>
          <p:cNvSpPr>
            <a:spLocks noGrp="1"/>
          </p:cNvSpPr>
          <p:nvPr>
            <p:ph idx="1"/>
          </p:nvPr>
        </p:nvSpPr>
        <p:spPr>
          <a:xfrm>
            <a:off x="1143000" y="1499616"/>
            <a:ext cx="9872871" cy="4901184"/>
          </a:xfrm>
        </p:spPr>
        <p:txBody>
          <a:bodyPr>
            <a:noAutofit/>
          </a:bodyPr>
          <a:lstStyle/>
          <a:p>
            <a:pPr marL="45720" indent="0">
              <a:lnSpc>
                <a:spcPct val="200000"/>
              </a:lnSpc>
              <a:spcBef>
                <a:spcPts val="0"/>
              </a:spcBef>
              <a:buNone/>
            </a:pPr>
            <a:r>
              <a:rPr lang="tr-TR" sz="2000" dirty="0" smtClean="0">
                <a:solidFill>
                  <a:srgbClr val="000000"/>
                </a:solidFill>
                <a:latin typeface="Adobe Devanagari" panose="02040503050201020203" pitchFamily="18" charset="0"/>
                <a:cs typeface="Adobe Devanagari" panose="02040503050201020203" pitchFamily="18" charset="0"/>
              </a:rPr>
              <a:t>* </a:t>
            </a:r>
            <a:r>
              <a:rPr lang="tr-TR" sz="2000" dirty="0">
                <a:solidFill>
                  <a:srgbClr val="000000"/>
                </a:solidFill>
                <a:latin typeface="Adobe Devanagari" panose="02040503050201020203" pitchFamily="18" charset="0"/>
                <a:cs typeface="Adobe Devanagari" panose="02040503050201020203" pitchFamily="18" charset="0"/>
              </a:rPr>
              <a:t>Her işe daha rahat zaman ayırmanızı </a:t>
            </a:r>
            <a:r>
              <a:rPr lang="tr-TR" sz="2000" dirty="0" smtClean="0">
                <a:solidFill>
                  <a:srgbClr val="000000"/>
                </a:solidFill>
                <a:latin typeface="Adobe Devanagari" panose="02040503050201020203" pitchFamily="18" charset="0"/>
                <a:cs typeface="Adobe Devanagari" panose="02040503050201020203" pitchFamily="18" charset="0"/>
              </a:rPr>
              <a:t>sağlar.</a:t>
            </a:r>
            <a:r>
              <a:rPr lang="tr-TR" sz="2000" dirty="0">
                <a:solidFill>
                  <a:srgbClr val="000000"/>
                </a:solidFill>
                <a:latin typeface="Adobe Devanagari" panose="02040503050201020203" pitchFamily="18" charset="0"/>
                <a:cs typeface="Adobe Devanagari" panose="02040503050201020203" pitchFamily="18" charset="0"/>
              </a:rPr>
              <a:t/>
            </a:r>
            <a:br>
              <a:rPr lang="tr-TR" sz="2000" dirty="0">
                <a:solidFill>
                  <a:srgbClr val="000000"/>
                </a:solidFill>
                <a:latin typeface="Adobe Devanagari" panose="02040503050201020203" pitchFamily="18" charset="0"/>
                <a:cs typeface="Adobe Devanagari" panose="02040503050201020203" pitchFamily="18" charset="0"/>
              </a:rPr>
            </a:br>
            <a:r>
              <a:rPr lang="tr-TR" sz="2000" dirty="0">
                <a:solidFill>
                  <a:srgbClr val="000000"/>
                </a:solidFill>
                <a:latin typeface="Adobe Devanagari" panose="02040503050201020203" pitchFamily="18" charset="0"/>
                <a:cs typeface="Adobe Devanagari" panose="02040503050201020203" pitchFamily="18" charset="0"/>
              </a:rPr>
              <a:t>*Her derse zaman ayırma öğrencide güven </a:t>
            </a:r>
            <a:r>
              <a:rPr lang="tr-TR" sz="2000" dirty="0" smtClean="0">
                <a:solidFill>
                  <a:srgbClr val="000000"/>
                </a:solidFill>
                <a:latin typeface="Adobe Devanagari" panose="02040503050201020203" pitchFamily="18" charset="0"/>
                <a:cs typeface="Adobe Devanagari" panose="02040503050201020203" pitchFamily="18" charset="0"/>
              </a:rPr>
              <a:t>oluşturur.</a:t>
            </a:r>
            <a:r>
              <a:rPr lang="tr-TR" sz="2000" dirty="0">
                <a:solidFill>
                  <a:srgbClr val="000000"/>
                </a:solidFill>
                <a:latin typeface="Adobe Devanagari" panose="02040503050201020203" pitchFamily="18" charset="0"/>
                <a:cs typeface="Adobe Devanagari" panose="02040503050201020203" pitchFamily="18" charset="0"/>
              </a:rPr>
              <a:t/>
            </a:r>
            <a:br>
              <a:rPr lang="tr-TR" sz="2000" dirty="0">
                <a:solidFill>
                  <a:srgbClr val="000000"/>
                </a:solidFill>
                <a:latin typeface="Adobe Devanagari" panose="02040503050201020203" pitchFamily="18" charset="0"/>
                <a:cs typeface="Adobe Devanagari" panose="02040503050201020203" pitchFamily="18" charset="0"/>
              </a:rPr>
            </a:br>
            <a:r>
              <a:rPr lang="tr-TR" sz="2000" dirty="0">
                <a:solidFill>
                  <a:srgbClr val="000000"/>
                </a:solidFill>
                <a:latin typeface="Adobe Devanagari" panose="02040503050201020203" pitchFamily="18" charset="0"/>
                <a:cs typeface="Adobe Devanagari" panose="02040503050201020203" pitchFamily="18" charset="0"/>
              </a:rPr>
              <a:t>* Çalışma verimini yükseltir</a:t>
            </a:r>
            <a:r>
              <a:rPr lang="tr-TR" sz="2000" dirty="0" smtClean="0">
                <a:solidFill>
                  <a:srgbClr val="000000"/>
                </a:solidFill>
                <a:latin typeface="Adobe Devanagari" panose="02040503050201020203" pitchFamily="18" charset="0"/>
                <a:cs typeface="Adobe Devanagari" panose="02040503050201020203" pitchFamily="18" charset="0"/>
              </a:rPr>
              <a:t>.</a:t>
            </a:r>
            <a:endParaRPr lang="tr-TR" sz="2000" dirty="0">
              <a:solidFill>
                <a:srgbClr val="000000"/>
              </a:solidFill>
              <a:latin typeface="Adobe Devanagari" panose="02040503050201020203" pitchFamily="18" charset="0"/>
              <a:cs typeface="Adobe Devanagari" panose="02040503050201020203" pitchFamily="18" charset="0"/>
            </a:endParaRPr>
          </a:p>
          <a:p>
            <a:pPr marL="45720" indent="0">
              <a:lnSpc>
                <a:spcPct val="200000"/>
              </a:lnSpc>
              <a:spcBef>
                <a:spcPts val="0"/>
              </a:spcBef>
              <a:buNone/>
            </a:pPr>
            <a:r>
              <a:rPr lang="tr-TR" sz="2000" dirty="0">
                <a:solidFill>
                  <a:srgbClr val="000000"/>
                </a:solidFill>
                <a:latin typeface="Adobe Devanagari" panose="02040503050201020203" pitchFamily="18" charset="0"/>
                <a:cs typeface="Adobe Devanagari" panose="02040503050201020203" pitchFamily="18" charset="0"/>
              </a:rPr>
              <a:t>* </a:t>
            </a:r>
            <a:r>
              <a:rPr lang="tr-TR" sz="2000" dirty="0" smtClean="0">
                <a:solidFill>
                  <a:srgbClr val="000000"/>
                </a:solidFill>
                <a:latin typeface="Adobe Devanagari" panose="02040503050201020203" pitchFamily="18" charset="0"/>
                <a:cs typeface="Adobe Devanagari" panose="02040503050201020203" pitchFamily="18" charset="0"/>
              </a:rPr>
              <a:t>Sadece </a:t>
            </a:r>
            <a:r>
              <a:rPr lang="tr-TR" sz="2000" dirty="0">
                <a:solidFill>
                  <a:srgbClr val="000000"/>
                </a:solidFill>
                <a:latin typeface="Adobe Devanagari" panose="02040503050201020203" pitchFamily="18" charset="0"/>
                <a:cs typeface="Adobe Devanagari" panose="02040503050201020203" pitchFamily="18" charset="0"/>
              </a:rPr>
              <a:t>canınız istediğinde değil, her gün çalışırsınız..</a:t>
            </a:r>
          </a:p>
          <a:p>
            <a:pPr marL="45720" indent="0">
              <a:lnSpc>
                <a:spcPct val="200000"/>
              </a:lnSpc>
              <a:spcBef>
                <a:spcPts val="0"/>
              </a:spcBef>
              <a:buNone/>
            </a:pPr>
            <a:r>
              <a:rPr lang="tr-TR" sz="2000" dirty="0">
                <a:solidFill>
                  <a:srgbClr val="000000"/>
                </a:solidFill>
                <a:latin typeface="Adobe Devanagari" panose="02040503050201020203" pitchFamily="18" charset="0"/>
                <a:cs typeface="Adobe Devanagari" panose="02040503050201020203" pitchFamily="18" charset="0"/>
              </a:rPr>
              <a:t>* </a:t>
            </a:r>
            <a:r>
              <a:rPr lang="tr-TR" sz="2000" dirty="0" smtClean="0">
                <a:solidFill>
                  <a:srgbClr val="000000"/>
                </a:solidFill>
                <a:latin typeface="Adobe Devanagari" panose="02040503050201020203" pitchFamily="18" charset="0"/>
                <a:cs typeface="Adobe Devanagari" panose="02040503050201020203" pitchFamily="18" charset="0"/>
              </a:rPr>
              <a:t>Hangi </a:t>
            </a:r>
            <a:r>
              <a:rPr lang="tr-TR" sz="2000" dirty="0">
                <a:solidFill>
                  <a:srgbClr val="000000"/>
                </a:solidFill>
                <a:latin typeface="Adobe Devanagari" panose="02040503050201020203" pitchFamily="18" charset="0"/>
                <a:cs typeface="Adobe Devanagari" panose="02040503050201020203" pitchFamily="18" charset="0"/>
              </a:rPr>
              <a:t>derse çalışsam, ne zaman çalışmaya başlasam gibi kararsızlıklar yaşamazsınız.</a:t>
            </a:r>
            <a:endParaRPr lang="en-US" sz="2000" dirty="0">
              <a:solidFill>
                <a:srgbClr val="000000"/>
              </a:solidFill>
              <a:latin typeface="Adobe Devanagari" panose="02040503050201020203" pitchFamily="18" charset="0"/>
              <a:cs typeface="Adobe Devanagari" panose="02040503050201020203" pitchFamily="18" charset="0"/>
            </a:endParaRPr>
          </a:p>
          <a:p>
            <a:pPr marL="45720" indent="0">
              <a:lnSpc>
                <a:spcPct val="200000"/>
              </a:lnSpc>
              <a:spcBef>
                <a:spcPts val="0"/>
              </a:spcBef>
              <a:buNone/>
            </a:pPr>
            <a:r>
              <a:rPr lang="tr-TR" sz="2000" dirty="0">
                <a:solidFill>
                  <a:srgbClr val="000000"/>
                </a:solidFill>
                <a:latin typeface="Adobe Devanagari" panose="02040503050201020203" pitchFamily="18" charset="0"/>
                <a:cs typeface="Adobe Devanagari" panose="02040503050201020203" pitchFamily="18" charset="0"/>
              </a:rPr>
              <a:t>* </a:t>
            </a:r>
            <a:r>
              <a:rPr lang="tr-TR" sz="2000" dirty="0" smtClean="0">
                <a:solidFill>
                  <a:srgbClr val="000000"/>
                </a:solidFill>
                <a:latin typeface="Adobe Devanagari" panose="02040503050201020203" pitchFamily="18" charset="0"/>
                <a:cs typeface="Adobe Devanagari" panose="02040503050201020203" pitchFamily="18" charset="0"/>
              </a:rPr>
              <a:t>Sadece </a:t>
            </a:r>
            <a:r>
              <a:rPr lang="tr-TR" sz="2000" dirty="0">
                <a:solidFill>
                  <a:srgbClr val="000000"/>
                </a:solidFill>
                <a:latin typeface="Adobe Devanagari" panose="02040503050201020203" pitchFamily="18" charset="0"/>
                <a:cs typeface="Adobe Devanagari" panose="02040503050201020203" pitchFamily="18" charset="0"/>
              </a:rPr>
              <a:t>sevdiğiniz değil, dengeli bir şekilde tüm derslere çalışırsınız.</a:t>
            </a:r>
          </a:p>
          <a:p>
            <a:pPr marL="45720" indent="0">
              <a:lnSpc>
                <a:spcPct val="200000"/>
              </a:lnSpc>
              <a:spcBef>
                <a:spcPts val="0"/>
              </a:spcBef>
              <a:buNone/>
            </a:pPr>
            <a:r>
              <a:rPr lang="tr-TR" sz="2000" dirty="0">
                <a:solidFill>
                  <a:srgbClr val="000000"/>
                </a:solidFill>
                <a:latin typeface="Adobe Devanagari" panose="02040503050201020203" pitchFamily="18" charset="0"/>
                <a:cs typeface="Adobe Devanagari" panose="02040503050201020203" pitchFamily="18" charset="0"/>
              </a:rPr>
              <a:t>* </a:t>
            </a:r>
            <a:r>
              <a:rPr lang="tr-TR" sz="2000" dirty="0" smtClean="0">
                <a:solidFill>
                  <a:srgbClr val="000000"/>
                </a:solidFill>
                <a:latin typeface="Adobe Devanagari" panose="02040503050201020203" pitchFamily="18" charset="0"/>
                <a:cs typeface="Adobe Devanagari" panose="02040503050201020203" pitchFamily="18" charset="0"/>
              </a:rPr>
              <a:t>Zamanı </a:t>
            </a:r>
            <a:r>
              <a:rPr lang="tr-TR" sz="2000" dirty="0">
                <a:solidFill>
                  <a:srgbClr val="000000"/>
                </a:solidFill>
                <a:latin typeface="Adobe Devanagari" panose="02040503050201020203" pitchFamily="18" charset="0"/>
                <a:cs typeface="Adobe Devanagari" panose="02040503050201020203" pitchFamily="18" charset="0"/>
              </a:rPr>
              <a:t>daha verimli kullanırsınız ve konuları yetiştirememe riskiniz azalır. </a:t>
            </a:r>
          </a:p>
          <a:p>
            <a:pPr marL="45720" indent="0">
              <a:lnSpc>
                <a:spcPct val="200000"/>
              </a:lnSpc>
              <a:spcBef>
                <a:spcPts val="0"/>
              </a:spcBef>
              <a:buNone/>
            </a:pPr>
            <a:r>
              <a:rPr lang="tr-TR" sz="2000" dirty="0">
                <a:solidFill>
                  <a:srgbClr val="000000"/>
                </a:solidFill>
                <a:latin typeface="Adobe Devanagari" panose="02040503050201020203" pitchFamily="18" charset="0"/>
                <a:cs typeface="Adobe Devanagari" panose="02040503050201020203" pitchFamily="18" charset="0"/>
              </a:rPr>
              <a:t>* </a:t>
            </a:r>
            <a:r>
              <a:rPr lang="tr-TR" sz="2000" dirty="0" smtClean="0">
                <a:solidFill>
                  <a:srgbClr val="000000"/>
                </a:solidFill>
                <a:latin typeface="Adobe Devanagari" panose="02040503050201020203" pitchFamily="18" charset="0"/>
                <a:cs typeface="Adobe Devanagari" panose="02040503050201020203" pitchFamily="18" charset="0"/>
              </a:rPr>
              <a:t>Çalışmayı ertelemezsiniz.</a:t>
            </a:r>
            <a:r>
              <a:rPr lang="tr-TR" sz="1400" dirty="0">
                <a:solidFill>
                  <a:srgbClr val="000000"/>
                </a:solidFill>
                <a:latin typeface="Adobe Devanagari" panose="02040503050201020203" pitchFamily="18" charset="0"/>
                <a:cs typeface="Adobe Devanagari" panose="02040503050201020203" pitchFamily="18" charset="0"/>
              </a:rPr>
              <a:t/>
            </a:r>
            <a:br>
              <a:rPr lang="tr-TR" sz="1400" dirty="0">
                <a:solidFill>
                  <a:srgbClr val="000000"/>
                </a:solidFill>
                <a:latin typeface="Adobe Devanagari" panose="02040503050201020203" pitchFamily="18" charset="0"/>
                <a:cs typeface="Adobe Devanagari" panose="02040503050201020203" pitchFamily="18" charset="0"/>
              </a:rPr>
            </a:br>
            <a:endParaRPr lang="tr-TR" sz="1400" dirty="0">
              <a:solidFill>
                <a:srgbClr val="000000"/>
              </a:solidFill>
              <a:latin typeface="Adobe Devanagari" panose="02040503050201020203" pitchFamily="18" charset="0"/>
              <a:cs typeface="Adobe Devanagari" panose="02040503050201020203" pitchFamily="18" charset="0"/>
            </a:endParaRPr>
          </a:p>
        </p:txBody>
      </p:sp>
      <p:pic>
        <p:nvPicPr>
          <p:cNvPr id="4" name="Resim 3"/>
          <p:cNvPicPr>
            <a:picLocks noChangeAspect="1"/>
          </p:cNvPicPr>
          <p:nvPr/>
        </p:nvPicPr>
        <p:blipFill>
          <a:blip r:embed="rId3"/>
          <a:stretch>
            <a:fillRect/>
          </a:stretch>
        </p:blipFill>
        <p:spPr>
          <a:xfrm>
            <a:off x="9143932" y="3422836"/>
            <a:ext cx="2820641" cy="2831660"/>
          </a:xfrm>
          <a:prstGeom prst="rect">
            <a:avLst/>
          </a:prstGeom>
        </p:spPr>
      </p:pic>
    </p:spTree>
    <p:extLst>
      <p:ext uri="{BB962C8B-B14F-4D97-AF65-F5344CB8AC3E}">
        <p14:creationId xmlns:p14="http://schemas.microsoft.com/office/powerpoint/2010/main" val="4009394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530495" y="329184"/>
            <a:ext cx="9875520" cy="938784"/>
          </a:xfrm>
        </p:spPr>
        <p:txBody>
          <a:bodyPr/>
          <a:lstStyle/>
          <a:p>
            <a:r>
              <a:rPr lang="tr-TR" b="1" i="1" dirty="0" smtClean="0">
                <a:solidFill>
                  <a:schemeClr val="accent2"/>
                </a:solidFill>
                <a:effectLst>
                  <a:outerShdw blurRad="38100" dist="38100" dir="2700000" algn="tl">
                    <a:srgbClr val="000000">
                      <a:alpha val="43137"/>
                    </a:srgbClr>
                  </a:outerShdw>
                </a:effectLst>
              </a:rPr>
              <a:t>Öneriler</a:t>
            </a:r>
            <a:endParaRPr lang="tr-TR" b="1" i="1" dirty="0">
              <a:solidFill>
                <a:schemeClr val="accent2"/>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1143000" y="1267968"/>
            <a:ext cx="9872871" cy="4828032"/>
          </a:xfrm>
        </p:spPr>
        <p:txBody>
          <a:bodyPr>
            <a:noAutofit/>
          </a:bodyPr>
          <a:lstStyle/>
          <a:p>
            <a:pPr>
              <a:buClr>
                <a:schemeClr val="accent2"/>
              </a:buClr>
              <a:buFont typeface="Wingdings" panose="05000000000000000000" pitchFamily="2" charset="2"/>
              <a:buChar char="Ø"/>
            </a:pPr>
            <a:r>
              <a:rPr lang="tr-TR" altLang="tr-TR" sz="1800" dirty="0">
                <a:solidFill>
                  <a:schemeClr val="bg2">
                    <a:lumMod val="25000"/>
                  </a:schemeClr>
                </a:solidFill>
                <a:latin typeface="Comic Sans MS" panose="030F0702030302020204" pitchFamily="66" charset="0"/>
              </a:rPr>
              <a:t>Sürekli olarak çalışmaktan kaçındığınız ders varsa çalışmaya ondan başlayın!</a:t>
            </a:r>
          </a:p>
          <a:p>
            <a:pPr>
              <a:buClr>
                <a:schemeClr val="accent2"/>
              </a:buClr>
              <a:buFont typeface="Wingdings" panose="05000000000000000000" pitchFamily="2" charset="2"/>
              <a:buChar char="Ø"/>
            </a:pPr>
            <a:r>
              <a:rPr lang="tr-TR" altLang="tr-TR" sz="1800" dirty="0">
                <a:solidFill>
                  <a:schemeClr val="bg2">
                    <a:lumMod val="25000"/>
                  </a:schemeClr>
                </a:solidFill>
                <a:latin typeface="Comic Sans MS" panose="030F0702030302020204" pitchFamily="66" charset="0"/>
              </a:rPr>
              <a:t>Dikkat toplama egzersizleri yapın. Ders çalışırken belirli bir ara verme noktasına geldiğiniz zaman, ayağa kalkıp birkaç adım odanızda yürüyün, odanızın camını açıp odanızı havalandırın, gerinin ve birkaç derin nefes alın. Bu egzersizlerden sonra ders çalışmaya hemen dönün!</a:t>
            </a:r>
          </a:p>
          <a:p>
            <a:pPr>
              <a:buClr>
                <a:schemeClr val="accent2"/>
              </a:buClr>
              <a:buFont typeface="Wingdings" panose="05000000000000000000" pitchFamily="2" charset="2"/>
              <a:buChar char="Ø"/>
            </a:pPr>
            <a:r>
              <a:rPr lang="tr-TR" altLang="tr-TR" sz="1800" dirty="0" smtClean="0">
                <a:solidFill>
                  <a:schemeClr val="bg2">
                    <a:lumMod val="25000"/>
                  </a:schemeClr>
                </a:solidFill>
                <a:latin typeface="Comic Sans MS" panose="030F0702030302020204" pitchFamily="66" charset="0"/>
              </a:rPr>
              <a:t>Her </a:t>
            </a:r>
            <a:r>
              <a:rPr lang="tr-TR" altLang="tr-TR" sz="1800" dirty="0">
                <a:solidFill>
                  <a:schemeClr val="bg2">
                    <a:lumMod val="25000"/>
                  </a:schemeClr>
                </a:solidFill>
                <a:latin typeface="Comic Sans MS" panose="030F0702030302020204" pitchFamily="66" charset="0"/>
              </a:rPr>
              <a:t>çalışma öncesi bir konuyu bitirmeyi hedefleyin ve bu hedefe ulaşmaya çalışın</a:t>
            </a:r>
            <a:r>
              <a:rPr lang="tr-TR" altLang="tr-TR" sz="1800" dirty="0" smtClean="0">
                <a:solidFill>
                  <a:schemeClr val="bg2">
                    <a:lumMod val="25000"/>
                  </a:schemeClr>
                </a:solidFill>
                <a:latin typeface="Comic Sans MS" panose="030F0702030302020204" pitchFamily="66" charset="0"/>
              </a:rPr>
              <a:t>.</a:t>
            </a:r>
          </a:p>
          <a:p>
            <a:pPr>
              <a:buClr>
                <a:schemeClr val="accent2"/>
              </a:buClr>
              <a:buFont typeface="Wingdings" panose="05000000000000000000" pitchFamily="2" charset="2"/>
              <a:buChar char="Ø"/>
            </a:pPr>
            <a:r>
              <a:rPr lang="tr-TR" altLang="tr-TR" sz="1800" dirty="0">
                <a:solidFill>
                  <a:schemeClr val="bg2">
                    <a:lumMod val="25000"/>
                  </a:schemeClr>
                </a:solidFill>
                <a:latin typeface="Comic Sans MS" panose="030F0702030302020204" pitchFamily="66" charset="0"/>
              </a:rPr>
              <a:t>Çalışma sırasında kendinize küçük ödüller koyun, ilgi ve dikkatinizin azaldığını fark ettiğinizde, okuduğunuz konuyu bitirince, hoşlandığınız bir işi yaparak kendinizi ödüllendireceğinize söz verin..(çalıştığım bölümü bitirince bir meyve yerim gibi..)</a:t>
            </a:r>
          </a:p>
          <a:p>
            <a:pPr>
              <a:buClr>
                <a:schemeClr val="accent2"/>
              </a:buClr>
              <a:buFont typeface="Wingdings" panose="05000000000000000000" pitchFamily="2" charset="2"/>
              <a:buChar char="Ø"/>
            </a:pPr>
            <a:r>
              <a:rPr lang="tr-TR" altLang="tr-TR" sz="1800" dirty="0" smtClean="0">
                <a:solidFill>
                  <a:schemeClr val="bg2">
                    <a:lumMod val="25000"/>
                  </a:schemeClr>
                </a:solidFill>
                <a:latin typeface="Comic Sans MS" panose="030F0702030302020204" pitchFamily="66" charset="0"/>
              </a:rPr>
              <a:t>    Ödülde </a:t>
            </a:r>
            <a:r>
              <a:rPr lang="tr-TR" altLang="tr-TR" sz="1800" dirty="0">
                <a:solidFill>
                  <a:schemeClr val="bg2">
                    <a:lumMod val="25000"/>
                  </a:schemeClr>
                </a:solidFill>
                <a:latin typeface="Comic Sans MS" panose="030F0702030302020204" pitchFamily="66" charset="0"/>
              </a:rPr>
              <a:t>dikkat edilmesi gereken 2 nokta önemlidir</a:t>
            </a:r>
          </a:p>
          <a:p>
            <a:pPr>
              <a:buNone/>
            </a:pPr>
            <a:r>
              <a:rPr lang="tr-TR" altLang="tr-TR" sz="1600" dirty="0">
                <a:solidFill>
                  <a:schemeClr val="bg2">
                    <a:lumMod val="25000"/>
                  </a:schemeClr>
                </a:solidFill>
                <a:latin typeface="Comic Sans MS" panose="030F0702030302020204" pitchFamily="66" charset="0"/>
              </a:rPr>
              <a:t>A) çalışmayı bitirmeden ödülünüzü almayın</a:t>
            </a:r>
          </a:p>
          <a:p>
            <a:pPr>
              <a:buNone/>
            </a:pPr>
            <a:r>
              <a:rPr lang="tr-TR" altLang="tr-TR" sz="1600" dirty="0">
                <a:solidFill>
                  <a:schemeClr val="bg2">
                    <a:lumMod val="25000"/>
                  </a:schemeClr>
                </a:solidFill>
                <a:latin typeface="Comic Sans MS" panose="030F0702030302020204" pitchFamily="66" charset="0"/>
              </a:rPr>
              <a:t>B) zaten yapacağınız bir şeyi ödül olarak seçmeyin</a:t>
            </a:r>
            <a:r>
              <a:rPr lang="tr-TR" altLang="tr-TR" sz="1600" dirty="0" smtClean="0">
                <a:solidFill>
                  <a:schemeClr val="bg2">
                    <a:lumMod val="25000"/>
                  </a:schemeClr>
                </a:solidFill>
                <a:latin typeface="Comic Sans MS" panose="030F0702030302020204" pitchFamily="66" charset="0"/>
              </a:rPr>
              <a:t>.</a:t>
            </a:r>
          </a:p>
          <a:p>
            <a:pPr>
              <a:buClr>
                <a:schemeClr val="accent2"/>
              </a:buClr>
              <a:buFont typeface="Wingdings" panose="05000000000000000000" pitchFamily="2" charset="2"/>
              <a:buChar char="Ø"/>
            </a:pPr>
            <a:r>
              <a:rPr lang="tr-TR" altLang="tr-TR" sz="1800" dirty="0">
                <a:solidFill>
                  <a:schemeClr val="bg2">
                    <a:lumMod val="25000"/>
                  </a:schemeClr>
                </a:solidFill>
                <a:latin typeface="Comic Sans MS" panose="030F0702030302020204" pitchFamily="66" charset="0"/>
              </a:rPr>
              <a:t>Okuduklarınızı kendi kelime ve cümlelerle ifade etmeniz, konulardan özetler, sorular ve cevaplar çıkarmanız öğrenmeye aktif olarak katılmayı ve daha etkin öğrenmeyi sağlar</a:t>
            </a:r>
            <a:r>
              <a:rPr lang="tr-TR" altLang="tr-TR" sz="1800" dirty="0" smtClean="0">
                <a:solidFill>
                  <a:schemeClr val="bg2">
                    <a:lumMod val="25000"/>
                  </a:schemeClr>
                </a:solidFill>
                <a:latin typeface="Comic Sans MS" panose="030F0702030302020204" pitchFamily="66" charset="0"/>
              </a:rPr>
              <a:t>..</a:t>
            </a:r>
            <a:endParaRPr lang="tr-TR" altLang="tr-TR" sz="1800" dirty="0">
              <a:solidFill>
                <a:schemeClr val="bg2">
                  <a:lumMod val="25000"/>
                </a:schemeClr>
              </a:solidFill>
              <a:latin typeface="Comic Sans MS" panose="030F0702030302020204" pitchFamily="66" charset="0"/>
            </a:endParaRPr>
          </a:p>
          <a:p>
            <a:endParaRPr lang="tr-TR" altLang="tr-TR" sz="1400" dirty="0">
              <a:solidFill>
                <a:schemeClr val="bg2">
                  <a:lumMod val="25000"/>
                </a:schemeClr>
              </a:solidFill>
              <a:latin typeface="Comic Sans MS" panose="030F0702030302020204" pitchFamily="66" charset="0"/>
            </a:endParaRPr>
          </a:p>
          <a:p>
            <a:endParaRPr lang="tr-TR" sz="1400" dirty="0">
              <a:solidFill>
                <a:schemeClr val="bg2">
                  <a:lumMod val="25000"/>
                </a:schemeClr>
              </a:solidFill>
            </a:endParaRPr>
          </a:p>
        </p:txBody>
      </p:sp>
    </p:spTree>
    <p:extLst>
      <p:ext uri="{BB962C8B-B14F-4D97-AF65-F5344CB8AC3E}">
        <p14:creationId xmlns:p14="http://schemas.microsoft.com/office/powerpoint/2010/main" val="2144936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b="1" dirty="0" smtClean="0">
                <a:solidFill>
                  <a:srgbClr val="FFFF00"/>
                </a:solidFill>
                <a:latin typeface="Comic Sans MS" panose="030F0702030302020204" pitchFamily="66" charset="0"/>
              </a:rPr>
              <a:t>ZAMANI VERİMLİ KULLANMA</a:t>
            </a:r>
            <a:endParaRPr lang="tr-TR" b="1" dirty="0">
              <a:solidFill>
                <a:srgbClr val="FFFF00"/>
              </a:solidFill>
              <a:latin typeface="Comic Sans MS" panose="030F0702030302020204" pitchFamily="66" charset="0"/>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9499" y="1965960"/>
            <a:ext cx="7342857" cy="4038095"/>
          </a:xfrm>
          <a:prstGeom prst="rect">
            <a:avLst/>
          </a:prstGeom>
        </p:spPr>
      </p:pic>
    </p:spTree>
    <p:extLst>
      <p:ext uri="{BB962C8B-B14F-4D97-AF65-F5344CB8AC3E}">
        <p14:creationId xmlns:p14="http://schemas.microsoft.com/office/powerpoint/2010/main" val="180615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143000" y="609600"/>
            <a:ext cx="10280904" cy="365760"/>
          </a:xfrm>
        </p:spPr>
        <p:txBody>
          <a:bodyPr>
            <a:normAutofit fontScale="90000"/>
          </a:bodyPr>
          <a:lstStyle/>
          <a:p>
            <a:r>
              <a:rPr lang="tr-TR" dirty="0" smtClean="0">
                <a:solidFill>
                  <a:srgbClr val="FFFF00"/>
                </a:solidFill>
                <a:latin typeface="Comic Sans MS" panose="030F0702030302020204" pitchFamily="66" charset="0"/>
              </a:rPr>
              <a:t>Zamanı verimli kullanabilmek için…</a:t>
            </a:r>
            <a:endParaRPr lang="tr-TR" dirty="0">
              <a:solidFill>
                <a:srgbClr val="FFFF00"/>
              </a:solidFill>
              <a:latin typeface="Comic Sans MS" panose="030F0702030302020204" pitchFamily="66" charset="0"/>
            </a:endParaRPr>
          </a:p>
        </p:txBody>
      </p:sp>
      <p:sp>
        <p:nvSpPr>
          <p:cNvPr id="3" name="İçerik Yer Tutucusu 2"/>
          <p:cNvSpPr>
            <a:spLocks noGrp="1"/>
          </p:cNvSpPr>
          <p:nvPr>
            <p:ph idx="1"/>
          </p:nvPr>
        </p:nvSpPr>
        <p:spPr>
          <a:xfrm>
            <a:off x="1143000" y="1207008"/>
            <a:ext cx="9872871" cy="5498592"/>
          </a:xfrm>
        </p:spPr>
        <p:txBody>
          <a:bodyPr>
            <a:normAutofit/>
          </a:bodyPr>
          <a:lstStyle/>
          <a:p>
            <a:pPr>
              <a:buClr>
                <a:schemeClr val="tx1"/>
              </a:buClr>
              <a:buFont typeface="Wingdings" panose="05000000000000000000" pitchFamily="2" charset="2"/>
              <a:buChar char="ü"/>
            </a:pPr>
            <a:r>
              <a:rPr lang="tr-TR" sz="2600" b="1" i="1" dirty="0" smtClean="0">
                <a:solidFill>
                  <a:schemeClr val="tx1"/>
                </a:solidFill>
                <a:latin typeface="Adobe Devanagari" panose="02040503050201020203" pitchFamily="18" charset="0"/>
                <a:cs typeface="Adobe Devanagari" panose="02040503050201020203" pitchFamily="18" charset="0"/>
              </a:rPr>
              <a:t>Çalışma </a:t>
            </a:r>
            <a:r>
              <a:rPr lang="tr-TR" sz="2600" b="1" i="1" dirty="0">
                <a:solidFill>
                  <a:schemeClr val="tx1"/>
                </a:solidFill>
                <a:latin typeface="Adobe Devanagari" panose="02040503050201020203" pitchFamily="18" charset="0"/>
                <a:cs typeface="Adobe Devanagari" panose="02040503050201020203" pitchFamily="18" charset="0"/>
              </a:rPr>
              <a:t>planı hazırlarken hangi dersin hangi saatte çalışılacağı </a:t>
            </a:r>
            <a:r>
              <a:rPr lang="tr-TR" sz="2600" b="1" i="1" dirty="0" err="1">
                <a:solidFill>
                  <a:schemeClr val="tx1"/>
                </a:solidFill>
                <a:latin typeface="Adobe Devanagari" panose="02040503050201020203" pitchFamily="18" charset="0"/>
                <a:cs typeface="Adobe Devanagari" panose="02040503050201020203" pitchFamily="18" charset="0"/>
              </a:rPr>
              <a:t>karalaştırılmalıdır</a:t>
            </a:r>
            <a:r>
              <a:rPr lang="tr-TR" sz="2600" b="1" i="1" dirty="0">
                <a:solidFill>
                  <a:schemeClr val="tx1"/>
                </a:solidFill>
                <a:latin typeface="Adobe Devanagari" panose="02040503050201020203" pitchFamily="18" charset="0"/>
                <a:cs typeface="Adobe Devanagari" panose="02040503050201020203" pitchFamily="18" charset="0"/>
              </a:rPr>
              <a:t>. Zor yada ağır öğrenilen dersler için en verimli saatlerin ayrılması uygundur. </a:t>
            </a:r>
            <a:endParaRPr lang="tr-TR" sz="2600" b="1" i="1" dirty="0" smtClean="0">
              <a:solidFill>
                <a:schemeClr val="tx1"/>
              </a:solidFill>
              <a:latin typeface="Adobe Devanagari" panose="02040503050201020203" pitchFamily="18" charset="0"/>
              <a:cs typeface="Adobe Devanagari" panose="02040503050201020203" pitchFamily="18" charset="0"/>
            </a:endParaRPr>
          </a:p>
          <a:p>
            <a:pPr>
              <a:buClr>
                <a:schemeClr val="tx1"/>
              </a:buClr>
              <a:buFont typeface="Wingdings" panose="05000000000000000000" pitchFamily="2" charset="2"/>
              <a:buChar char="ü"/>
            </a:pPr>
            <a:r>
              <a:rPr lang="tr-TR" sz="2600" b="1" i="1" dirty="0" smtClean="0">
                <a:solidFill>
                  <a:schemeClr val="tx1"/>
                </a:solidFill>
                <a:latin typeface="Adobe Devanagari" panose="02040503050201020203" pitchFamily="18" charset="0"/>
                <a:cs typeface="Adobe Devanagari" panose="02040503050201020203" pitchFamily="18" charset="0"/>
              </a:rPr>
              <a:t>En </a:t>
            </a:r>
            <a:r>
              <a:rPr lang="tr-TR" sz="2600" b="1" i="1" dirty="0">
                <a:solidFill>
                  <a:schemeClr val="tx1"/>
                </a:solidFill>
                <a:latin typeface="Adobe Devanagari" panose="02040503050201020203" pitchFamily="18" charset="0"/>
                <a:cs typeface="Adobe Devanagari" panose="02040503050201020203" pitchFamily="18" charset="0"/>
              </a:rPr>
              <a:t>verimli çalışma aralıklı çalışmadır. Ara vermeden uzun süre çalışma kadar uzun süre dinlenme verilerek çalışmada verimsizdir. Ara vermeden uzun süre çalışma zihnin yorulmasına ve dikkatin dağılmasına yol açar. Uzun süreli dinlenme ise tekrar çalışmaya dönmeyi güçleştirir. Çalışma ve dinlenme süresi dersin özelliğine göre değişirse de ortalama olarak önerilen, 40-50 dakikalık çalışmadan sonra 10 dakika dinlenmedir. </a:t>
            </a:r>
            <a:endParaRPr lang="tr-TR" sz="2600" b="1" i="1" dirty="0" smtClean="0">
              <a:solidFill>
                <a:schemeClr val="tx1"/>
              </a:solidFill>
              <a:latin typeface="Adobe Devanagari" panose="02040503050201020203" pitchFamily="18" charset="0"/>
              <a:cs typeface="Adobe Devanagari" panose="02040503050201020203" pitchFamily="18" charset="0"/>
            </a:endParaRPr>
          </a:p>
          <a:p>
            <a:pPr>
              <a:buClr>
                <a:schemeClr val="tx1"/>
              </a:buClr>
              <a:buFont typeface="Wingdings" panose="05000000000000000000" pitchFamily="2" charset="2"/>
              <a:buChar char="ü"/>
            </a:pPr>
            <a:r>
              <a:rPr lang="tr-TR" sz="2600" b="1" i="1" dirty="0" smtClean="0">
                <a:solidFill>
                  <a:schemeClr val="tx1"/>
                </a:solidFill>
                <a:latin typeface="Adobe Devanagari" panose="02040503050201020203" pitchFamily="18" charset="0"/>
                <a:cs typeface="Adobe Devanagari" panose="02040503050201020203" pitchFamily="18" charset="0"/>
              </a:rPr>
              <a:t>Çalışma </a:t>
            </a:r>
            <a:r>
              <a:rPr lang="tr-TR" sz="2600" b="1" i="1" dirty="0">
                <a:solidFill>
                  <a:schemeClr val="tx1"/>
                </a:solidFill>
                <a:latin typeface="Adobe Devanagari" panose="02040503050201020203" pitchFamily="18" charset="0"/>
                <a:cs typeface="Adobe Devanagari" panose="02040503050201020203" pitchFamily="18" charset="0"/>
              </a:rPr>
              <a:t>planında her derse belirli bir süre ayrılmalıdır. Bu süre dersin zor ya da kolay oluşuna, çalışılacak konunun uzunluğu veya kısalığına, öğrencinin konu ile ilgili ön bilgisine ve çalışma yöntemine (okuma, yazma, yineleme) göre değişir. </a:t>
            </a:r>
          </a:p>
        </p:txBody>
      </p:sp>
    </p:spTree>
    <p:extLst>
      <p:ext uri="{BB962C8B-B14F-4D97-AF65-F5344CB8AC3E}">
        <p14:creationId xmlns:p14="http://schemas.microsoft.com/office/powerpoint/2010/main" val="1571866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İçerik Yer Tutucusu 5"/>
          <p:cNvSpPr>
            <a:spLocks noGrp="1"/>
          </p:cNvSpPr>
          <p:nvPr>
            <p:ph idx="1"/>
          </p:nvPr>
        </p:nvSpPr>
        <p:spPr>
          <a:xfrm>
            <a:off x="1143000" y="950976"/>
            <a:ext cx="7903463" cy="5449824"/>
          </a:xfrm>
        </p:spPr>
        <p:txBody>
          <a:bodyPr>
            <a:normAutofit/>
          </a:bodyPr>
          <a:lstStyle/>
          <a:p>
            <a:pPr>
              <a:buClr>
                <a:schemeClr val="tx1"/>
              </a:buClr>
              <a:buFont typeface="Wingdings" panose="05000000000000000000" pitchFamily="2" charset="2"/>
              <a:buChar char="ü"/>
            </a:pPr>
            <a:r>
              <a:rPr lang="tr-TR" b="1" i="1" dirty="0">
                <a:solidFill>
                  <a:schemeClr val="tx1"/>
                </a:solidFill>
                <a:latin typeface="Adobe Devanagari" panose="02040503050201020203" pitchFamily="18" charset="0"/>
                <a:cs typeface="Adobe Devanagari" panose="02040503050201020203" pitchFamily="18" charset="0"/>
              </a:rPr>
              <a:t>Öğrenme üzerinde en az bozucu etki yapan etkinlik uykudur. Bir öğrenci yatmadan önce on dakika süreyle o gün çalıştığı dersleri tekrarlayarak uykuya geçer ve sabah güne bir gün önce yapmış olduğu on dakikalık tekrarı yaparak başlarsa, çalıştıklarını daha iyi korur</a:t>
            </a:r>
            <a:r>
              <a:rPr lang="tr-TR" b="1" i="1" dirty="0" smtClean="0">
                <a:solidFill>
                  <a:schemeClr val="tx1"/>
                </a:solidFill>
                <a:latin typeface="Adobe Devanagari" panose="02040503050201020203" pitchFamily="18" charset="0"/>
                <a:cs typeface="Adobe Devanagari" panose="02040503050201020203" pitchFamily="18" charset="0"/>
              </a:rPr>
              <a:t>.</a:t>
            </a:r>
          </a:p>
          <a:p>
            <a:pPr>
              <a:buClr>
                <a:schemeClr val="tx1"/>
              </a:buClr>
              <a:buFont typeface="Wingdings" panose="05000000000000000000" pitchFamily="2" charset="2"/>
              <a:buChar char="ü"/>
            </a:pPr>
            <a:r>
              <a:rPr lang="tr-TR" dirty="0">
                <a:solidFill>
                  <a:schemeClr val="tx1"/>
                </a:solidFill>
                <a:latin typeface="Adobe Devanagari" panose="02040503050201020203" pitchFamily="18" charset="0"/>
                <a:cs typeface="Adobe Devanagari" panose="02040503050201020203" pitchFamily="18" charset="0"/>
              </a:rPr>
              <a:t/>
            </a:r>
            <a:br>
              <a:rPr lang="tr-TR" dirty="0">
                <a:solidFill>
                  <a:schemeClr val="tx1"/>
                </a:solidFill>
                <a:latin typeface="Adobe Devanagari" panose="02040503050201020203" pitchFamily="18" charset="0"/>
                <a:cs typeface="Adobe Devanagari" panose="02040503050201020203" pitchFamily="18" charset="0"/>
              </a:rPr>
            </a:br>
            <a:r>
              <a:rPr lang="tr-TR" b="1" i="1" dirty="0">
                <a:solidFill>
                  <a:schemeClr val="tx1"/>
                </a:solidFill>
                <a:latin typeface="Adobe Devanagari" panose="02040503050201020203" pitchFamily="18" charset="0"/>
                <a:cs typeface="Adobe Devanagari" panose="02040503050201020203" pitchFamily="18" charset="0"/>
              </a:rPr>
              <a:t>Birbirine benzeyen iki ders üst üste çalışılmamalıdır. Örneğin </a:t>
            </a:r>
            <a:r>
              <a:rPr lang="tr-TR" b="1" i="1" dirty="0" err="1">
                <a:solidFill>
                  <a:schemeClr val="tx1"/>
                </a:solidFill>
                <a:latin typeface="Adobe Devanagari" panose="02040503050201020203" pitchFamily="18" charset="0"/>
                <a:cs typeface="Adobe Devanagari" panose="02040503050201020203" pitchFamily="18" charset="0"/>
              </a:rPr>
              <a:t>türkçe</a:t>
            </a:r>
            <a:r>
              <a:rPr lang="tr-TR" b="1" i="1" dirty="0">
                <a:solidFill>
                  <a:schemeClr val="tx1"/>
                </a:solidFill>
                <a:latin typeface="Adobe Devanagari" panose="02040503050201020203" pitchFamily="18" charset="0"/>
                <a:cs typeface="Adobe Devanagari" panose="02040503050201020203" pitchFamily="18" charset="0"/>
              </a:rPr>
              <a:t> ve sosyal bilgiler dersi yerine, </a:t>
            </a:r>
            <a:r>
              <a:rPr lang="tr-TR" b="1" i="1" dirty="0" err="1">
                <a:solidFill>
                  <a:schemeClr val="tx1"/>
                </a:solidFill>
                <a:latin typeface="Adobe Devanagari" panose="02040503050201020203" pitchFamily="18" charset="0"/>
                <a:cs typeface="Adobe Devanagari" panose="02040503050201020203" pitchFamily="18" charset="0"/>
              </a:rPr>
              <a:t>türkçe</a:t>
            </a:r>
            <a:r>
              <a:rPr lang="tr-TR" b="1" i="1" dirty="0">
                <a:solidFill>
                  <a:schemeClr val="tx1"/>
                </a:solidFill>
                <a:latin typeface="Adobe Devanagari" panose="02040503050201020203" pitchFamily="18" charset="0"/>
                <a:cs typeface="Adobe Devanagari" panose="02040503050201020203" pitchFamily="18" charset="0"/>
              </a:rPr>
              <a:t> ve matematik dersi arka arkaya çalışılırsa daha iyi olur. Böylece öğrenilenler birbirine karışmayacağı gibi sıkıcı olmasının da önüne geçilir</a:t>
            </a:r>
            <a:r>
              <a:rPr lang="tr-TR" b="1" i="1" dirty="0" smtClean="0">
                <a:solidFill>
                  <a:schemeClr val="tx1"/>
                </a:solidFill>
                <a:latin typeface="Adobe Devanagari" panose="02040503050201020203" pitchFamily="18" charset="0"/>
                <a:cs typeface="Adobe Devanagari" panose="02040503050201020203" pitchFamily="18" charset="0"/>
              </a:rPr>
              <a:t>.</a:t>
            </a:r>
          </a:p>
          <a:p>
            <a:pPr>
              <a:buClr>
                <a:schemeClr val="tx1"/>
              </a:buClr>
              <a:buFont typeface="Wingdings" panose="05000000000000000000" pitchFamily="2" charset="2"/>
              <a:buChar char="ü"/>
            </a:pPr>
            <a:r>
              <a:rPr lang="tr-TR" dirty="0">
                <a:solidFill>
                  <a:schemeClr val="tx1"/>
                </a:solidFill>
                <a:latin typeface="Adobe Devanagari" panose="02040503050201020203" pitchFamily="18" charset="0"/>
                <a:cs typeface="Adobe Devanagari" panose="02040503050201020203" pitchFamily="18" charset="0"/>
              </a:rPr>
              <a:t/>
            </a:r>
            <a:br>
              <a:rPr lang="tr-TR" dirty="0">
                <a:solidFill>
                  <a:schemeClr val="tx1"/>
                </a:solidFill>
                <a:latin typeface="Adobe Devanagari" panose="02040503050201020203" pitchFamily="18" charset="0"/>
                <a:cs typeface="Adobe Devanagari" panose="02040503050201020203" pitchFamily="18" charset="0"/>
              </a:rPr>
            </a:br>
            <a:r>
              <a:rPr lang="tr-TR" b="1" i="1" dirty="0">
                <a:solidFill>
                  <a:schemeClr val="tx1"/>
                </a:solidFill>
                <a:latin typeface="Adobe Devanagari" panose="02040503050201020203" pitchFamily="18" charset="0"/>
                <a:cs typeface="Adobe Devanagari" panose="02040503050201020203" pitchFamily="18" charset="0"/>
              </a:rPr>
              <a:t>Çalışma sürelerinin çalışma planında aynı saatlere yerleştirilmesi gerekir. Böylece o saatlerde çalışma alışkanlığı kazanılacak ve çalışmaya dikkatin toplanması kolaylaşacaktır. </a:t>
            </a:r>
            <a:r>
              <a:rPr lang="tr-TR" dirty="0">
                <a:solidFill>
                  <a:schemeClr val="tx1"/>
                </a:solidFill>
                <a:latin typeface="Adobe Devanagari" panose="02040503050201020203" pitchFamily="18" charset="0"/>
                <a:cs typeface="Adobe Devanagari" panose="02040503050201020203" pitchFamily="18" charset="0"/>
              </a:rPr>
              <a:t/>
            </a:r>
            <a:br>
              <a:rPr lang="tr-TR" dirty="0">
                <a:solidFill>
                  <a:schemeClr val="tx1"/>
                </a:solidFill>
                <a:latin typeface="Adobe Devanagari" panose="02040503050201020203" pitchFamily="18" charset="0"/>
                <a:cs typeface="Adobe Devanagari" panose="02040503050201020203" pitchFamily="18" charset="0"/>
              </a:rPr>
            </a:br>
            <a:endParaRPr lang="tr-TR" dirty="0"/>
          </a:p>
        </p:txBody>
      </p:sp>
      <p:pic>
        <p:nvPicPr>
          <p:cNvPr id="7" name="Picture 3" descr="j0234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423" y="2036916"/>
            <a:ext cx="1951065" cy="208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214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lt Başlık 2">
            <a:extLst>
              <a:ext uri="{FF2B5EF4-FFF2-40B4-BE49-F238E27FC236}">
                <a16:creationId xmlns:a16="http://schemas.microsoft.com/office/drawing/2014/main" id="{3FC7BD98-5486-489C-BAA0-A69CEFF691B3}"/>
              </a:ext>
            </a:extLst>
          </p:cNvPr>
          <p:cNvSpPr>
            <a:spLocks noGrp="1"/>
          </p:cNvSpPr>
          <p:nvPr>
            <p:ph type="title"/>
          </p:nvPr>
        </p:nvSpPr>
        <p:spPr>
          <a:xfrm>
            <a:off x="2733174" y="4907661"/>
            <a:ext cx="9715237" cy="1356360"/>
          </a:xfrm>
        </p:spPr>
        <p:txBody>
          <a:bodyPr rtlCol="0">
            <a:normAutofit/>
          </a:bodyPr>
          <a:lstStyle/>
          <a:p>
            <a:pPr rtl="0"/>
            <a:r>
              <a:rPr lang="tr-TR" sz="3600" dirty="0" smtClean="0">
                <a:solidFill>
                  <a:schemeClr val="bg1"/>
                </a:solidFill>
              </a:rPr>
              <a:t>Nasıl Daha Başarılı Olabiliriz?</a:t>
            </a:r>
            <a:endParaRPr lang="tr-TR" sz="3600" dirty="0">
              <a:solidFill>
                <a:schemeClr val="bg1"/>
              </a:solidFill>
            </a:endParaRPr>
          </a:p>
        </p:txBody>
      </p:sp>
      <p:sp>
        <p:nvSpPr>
          <p:cNvPr id="5" name="Alt Başlık 2">
            <a:extLst>
              <a:ext uri="{FF2B5EF4-FFF2-40B4-BE49-F238E27FC236}">
                <a16:creationId xmlns:a16="http://schemas.microsoft.com/office/drawing/2014/main" id="{3FC7BD98-5486-489C-BAA0-A69CEFF691B3}"/>
              </a:ext>
            </a:extLst>
          </p:cNvPr>
          <p:cNvSpPr txBox="1">
            <a:spLocks/>
          </p:cNvSpPr>
          <p:nvPr/>
        </p:nvSpPr>
        <p:spPr>
          <a:xfrm>
            <a:off x="1440401" y="5871562"/>
            <a:ext cx="8767860" cy="55369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tr-TR" sz="2000" smtClean="0"/>
              <a:t>Nasıl Daha Başarılı Olabiliriz?</a:t>
            </a:r>
            <a:endParaRPr lang="tr-TR" sz="2000" dirty="0"/>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995" y="598419"/>
            <a:ext cx="8408276" cy="4204138"/>
          </a:xfrm>
          <a:prstGeom prst="rect">
            <a:avLst/>
          </a:prstGeom>
        </p:spPr>
      </p:pic>
    </p:spTree>
    <p:extLst>
      <p:ext uri="{BB962C8B-B14F-4D97-AF65-F5344CB8AC3E}">
        <p14:creationId xmlns:p14="http://schemas.microsoft.com/office/powerpoint/2010/main" val="632277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solidFill>
                  <a:srgbClr val="FFFF00"/>
                </a:solidFill>
                <a:latin typeface="Comic Sans MS" panose="030F0702030302020204" pitchFamily="66" charset="0"/>
              </a:rPr>
              <a:t>AKTİF DİNLEME</a:t>
            </a:r>
            <a:endParaRPr lang="tr-TR" dirty="0">
              <a:solidFill>
                <a:srgbClr val="FFFF00"/>
              </a:solidFill>
              <a:latin typeface="Comic Sans MS" panose="030F0702030302020204" pitchFamily="66" charset="0"/>
            </a:endParaRPr>
          </a:p>
        </p:txBody>
      </p:sp>
      <p:pic>
        <p:nvPicPr>
          <p:cNvPr id="6" name="İçerik Yer Tutucusu 5"/>
          <p:cNvPicPr>
            <a:picLocks noGrp="1" noChangeAspect="1"/>
          </p:cNvPicPr>
          <p:nvPr>
            <p:ph idx="1"/>
          </p:nvPr>
        </p:nvPicPr>
        <p:blipFill rotWithShape="1">
          <a:blip r:embed="rId3"/>
          <a:srcRect l="-323" t="7485" r="-430" b="9540"/>
          <a:stretch/>
        </p:blipFill>
        <p:spPr>
          <a:xfrm>
            <a:off x="1648969" y="1965960"/>
            <a:ext cx="8626458" cy="3986785"/>
          </a:xfrm>
          <a:prstGeom prst="rect">
            <a:avLst/>
          </a:prstGeom>
        </p:spPr>
      </p:pic>
    </p:spTree>
    <p:extLst>
      <p:ext uri="{BB962C8B-B14F-4D97-AF65-F5344CB8AC3E}">
        <p14:creationId xmlns:p14="http://schemas.microsoft.com/office/powerpoint/2010/main" val="3326889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a:stretch>
            <a:fillRect/>
          </a:stretch>
        </p:blipFill>
        <p:spPr>
          <a:xfrm>
            <a:off x="1169165" y="1185674"/>
            <a:ext cx="5524243" cy="4063674"/>
          </a:xfrm>
          <a:prstGeom prst="rect">
            <a:avLst/>
          </a:prstGeom>
        </p:spPr>
      </p:pic>
      <p:sp>
        <p:nvSpPr>
          <p:cNvPr id="5" name="Metin kutusu 4"/>
          <p:cNvSpPr txBox="1"/>
          <p:nvPr/>
        </p:nvSpPr>
        <p:spPr>
          <a:xfrm>
            <a:off x="6961632" y="576073"/>
            <a:ext cx="4425695" cy="5909310"/>
          </a:xfrm>
          <a:prstGeom prst="rect">
            <a:avLst/>
          </a:prstGeom>
          <a:noFill/>
        </p:spPr>
        <p:txBody>
          <a:bodyPr wrap="square" rtlCol="0">
            <a:spAutoFit/>
          </a:bodyPr>
          <a:lstStyle/>
          <a:p>
            <a:pPr marL="342900" indent="-342900">
              <a:buFont typeface="Wingdings" panose="05000000000000000000" pitchFamily="2" charset="2"/>
              <a:buChar char="q"/>
            </a:pPr>
            <a:endParaRPr lang="tr-TR" dirty="0" smtClean="0">
              <a:latin typeface="Comic Sans MS" panose="030F0702030302020204" pitchFamily="66" charset="0"/>
              <a:cs typeface="Adobe Devanagari" panose="02040503050201020203" pitchFamily="18" charset="0"/>
            </a:endParaRPr>
          </a:p>
          <a:p>
            <a:pPr marL="342900" indent="-342900">
              <a:buFont typeface="Wingdings" panose="05000000000000000000" pitchFamily="2" charset="2"/>
              <a:buChar char="q"/>
            </a:pPr>
            <a:r>
              <a:rPr lang="tr-TR" altLang="tr-TR" dirty="0">
                <a:latin typeface="Comic Sans MS" panose="030F0702030302020204" pitchFamily="66" charset="0"/>
              </a:rPr>
              <a:t>Aktif dinlemenin ön koşulu derse hazırlıklı gelmektir. Bir gün önceden anlatılacak konulara göz atılmalı öğretmen derste anlattığı zaman konuya yabancı kalınmamalı</a:t>
            </a:r>
            <a:r>
              <a:rPr lang="tr-TR" altLang="tr-TR" dirty="0" smtClean="0">
                <a:latin typeface="Comic Sans MS" panose="030F0702030302020204" pitchFamily="66" charset="0"/>
              </a:rPr>
              <a:t>.</a:t>
            </a:r>
          </a:p>
          <a:p>
            <a:pPr marL="342900" indent="-342900">
              <a:buFont typeface="Wingdings" panose="05000000000000000000" pitchFamily="2" charset="2"/>
              <a:buChar char="q"/>
            </a:pPr>
            <a:endParaRPr lang="tr-TR" altLang="tr-TR" dirty="0">
              <a:latin typeface="Comic Sans MS" panose="030F0702030302020204" pitchFamily="66" charset="0"/>
            </a:endParaRPr>
          </a:p>
          <a:p>
            <a:pPr marL="342900" indent="-342900">
              <a:buFont typeface="Wingdings" panose="05000000000000000000" pitchFamily="2" charset="2"/>
              <a:buChar char="q"/>
            </a:pPr>
            <a:r>
              <a:rPr lang="tr-TR" dirty="0" smtClean="0">
                <a:latin typeface="Comic Sans MS" panose="030F0702030302020204" pitchFamily="66" charset="0"/>
                <a:cs typeface="Adobe Devanagari" panose="02040503050201020203" pitchFamily="18" charset="0"/>
              </a:rPr>
              <a:t>Öğretmenin konu içerisinde önemli olduğunu söylediği noktaları yakala.</a:t>
            </a:r>
          </a:p>
          <a:p>
            <a:pPr marL="342900" indent="-342900">
              <a:buFont typeface="Wingdings" panose="05000000000000000000" pitchFamily="2" charset="2"/>
              <a:buChar char="q"/>
            </a:pPr>
            <a:endParaRPr lang="tr-TR" dirty="0" smtClean="0">
              <a:latin typeface="Comic Sans MS" panose="030F0702030302020204" pitchFamily="66" charset="0"/>
              <a:cs typeface="Adobe Devanagari" panose="02040503050201020203" pitchFamily="18" charset="0"/>
            </a:endParaRPr>
          </a:p>
          <a:p>
            <a:pPr marL="342900" indent="-342900">
              <a:buFont typeface="Wingdings" panose="05000000000000000000" pitchFamily="2" charset="2"/>
              <a:buChar char="q"/>
            </a:pPr>
            <a:r>
              <a:rPr lang="tr-TR" dirty="0" smtClean="0">
                <a:latin typeface="Comic Sans MS" panose="030F0702030302020204" pitchFamily="66" charset="0"/>
                <a:cs typeface="Adobe Devanagari" panose="02040503050201020203" pitchFamily="18" charset="0"/>
              </a:rPr>
              <a:t>Öğretmenin söylediklerini başınla onayla, konuyu anlayıp anlamadığını mimik ve jestlerinle belirt.</a:t>
            </a:r>
          </a:p>
          <a:p>
            <a:pPr marL="342900" indent="-342900">
              <a:buFont typeface="Wingdings" panose="05000000000000000000" pitchFamily="2" charset="2"/>
              <a:buChar char="q"/>
            </a:pPr>
            <a:endParaRPr lang="tr-TR" dirty="0">
              <a:latin typeface="Comic Sans MS" panose="030F0702030302020204" pitchFamily="66" charset="0"/>
              <a:cs typeface="Adobe Devanagari" panose="02040503050201020203" pitchFamily="18" charset="0"/>
            </a:endParaRPr>
          </a:p>
          <a:p>
            <a:pPr marL="342900" indent="-342900">
              <a:buFont typeface="Wingdings" panose="05000000000000000000" pitchFamily="2" charset="2"/>
              <a:buChar char="q"/>
            </a:pPr>
            <a:r>
              <a:rPr lang="tr-TR" dirty="0" smtClean="0">
                <a:latin typeface="Comic Sans MS" panose="030F0702030302020204" pitchFamily="66" charset="0"/>
                <a:cs typeface="Adobe Devanagari" panose="02040503050201020203" pitchFamily="18" charset="0"/>
              </a:rPr>
              <a:t>Aklına takılan soruların cevabını mutlaka öğretmenine sor.</a:t>
            </a:r>
          </a:p>
          <a:p>
            <a:pPr marL="342900" indent="-342900">
              <a:buFont typeface="Wingdings" panose="05000000000000000000" pitchFamily="2" charset="2"/>
              <a:buChar char="q"/>
            </a:pPr>
            <a:endParaRPr lang="tr-TR" dirty="0">
              <a:latin typeface="Comic Sans MS" panose="030F0702030302020204" pitchFamily="66" charset="0"/>
              <a:cs typeface="Adobe Devanagari" panose="02040503050201020203" pitchFamily="18" charset="0"/>
            </a:endParaRPr>
          </a:p>
          <a:p>
            <a:pPr marL="342900" indent="-342900">
              <a:buFont typeface="Wingdings" panose="05000000000000000000" pitchFamily="2" charset="2"/>
              <a:buChar char="q"/>
            </a:pPr>
            <a:r>
              <a:rPr lang="tr-TR" dirty="0" smtClean="0">
                <a:latin typeface="Comic Sans MS" panose="030F0702030302020204" pitchFamily="66" charset="0"/>
                <a:cs typeface="Adobe Devanagari" panose="02040503050201020203" pitchFamily="18" charset="0"/>
              </a:rPr>
              <a:t>Öğrenilen konuyu hatırda tutmak için önemli yerleri kısaltma tutarak yaz.</a:t>
            </a:r>
            <a:endParaRPr lang="tr-TR" dirty="0">
              <a:latin typeface="Comic Sans MS" panose="030F0702030302020204" pitchFamily="66" charset="0"/>
              <a:cs typeface="Adobe Devanagari" panose="02040503050201020203" pitchFamily="18" charset="0"/>
            </a:endParaRPr>
          </a:p>
          <a:p>
            <a:pPr marL="342900" indent="-342900">
              <a:buFont typeface="Wingdings" panose="05000000000000000000" pitchFamily="2" charset="2"/>
              <a:buChar char="q"/>
            </a:pPr>
            <a:endParaRPr lang="tr-TR" dirty="0">
              <a:latin typeface="Comic Sans MS" panose="030F0702030302020204" pitchFamily="66" charset="0"/>
              <a:cs typeface="Adobe Devanagari" panose="02040503050201020203" pitchFamily="18" charset="0"/>
            </a:endParaRPr>
          </a:p>
        </p:txBody>
      </p:sp>
    </p:spTree>
    <p:extLst>
      <p:ext uri="{BB962C8B-B14F-4D97-AF65-F5344CB8AC3E}">
        <p14:creationId xmlns:p14="http://schemas.microsoft.com/office/powerpoint/2010/main" val="1703352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01624" y="1158240"/>
            <a:ext cx="10561320" cy="5004874"/>
          </a:xfrm>
        </p:spPr>
        <p:txBody>
          <a:bodyPr>
            <a:normAutofit lnSpcReduction="10000"/>
          </a:bodyPr>
          <a:lstStyle/>
          <a:p>
            <a:r>
              <a:rPr lang="tr-TR" sz="6600" dirty="0" smtClean="0">
                <a:solidFill>
                  <a:srgbClr val="FFFF00"/>
                </a:solidFill>
                <a:latin typeface="Chaparral Pro Light" panose="02060403030505090203" pitchFamily="18" charset="-94"/>
              </a:rPr>
              <a:t>       kere yazmak </a:t>
            </a:r>
          </a:p>
          <a:p>
            <a:endParaRPr lang="tr-TR" sz="6600" dirty="0" smtClean="0">
              <a:solidFill>
                <a:srgbClr val="FFFF00"/>
              </a:solidFill>
              <a:latin typeface="Chaparral Pro Light" panose="02060403030505090203" pitchFamily="18" charset="-94"/>
            </a:endParaRPr>
          </a:p>
          <a:p>
            <a:r>
              <a:rPr lang="tr-TR" sz="6600" dirty="0" smtClean="0">
                <a:solidFill>
                  <a:srgbClr val="FFFF00"/>
                </a:solidFill>
                <a:latin typeface="Chaparral Pro Light" panose="02060403030505090203" pitchFamily="18" charset="-94"/>
              </a:rPr>
              <a:t>       defa okumaktan iyidir.</a:t>
            </a:r>
          </a:p>
          <a:p>
            <a:endParaRPr lang="tr-TR" sz="6600" dirty="0">
              <a:solidFill>
                <a:srgbClr val="FFFF00"/>
              </a:solidFill>
              <a:latin typeface="Chaparral Pro Light" panose="02060403030505090203" pitchFamily="18" charset="-94"/>
            </a:endParaRPr>
          </a:p>
          <a:p>
            <a:pPr marL="45720" indent="0" algn="r">
              <a:buNone/>
            </a:pPr>
            <a:r>
              <a:rPr lang="tr-TR" sz="6600" dirty="0" smtClean="0">
                <a:solidFill>
                  <a:schemeClr val="tx1">
                    <a:lumMod val="95000"/>
                    <a:lumOff val="5000"/>
                  </a:schemeClr>
                </a:solidFill>
                <a:latin typeface="Chaparral Pro Light" panose="02060403030505090203" pitchFamily="18" charset="-94"/>
              </a:rPr>
              <a:t>Çin Atasözü</a:t>
            </a:r>
            <a:endParaRPr lang="tr-TR" sz="6600" dirty="0">
              <a:solidFill>
                <a:schemeClr val="tx1">
                  <a:lumMod val="95000"/>
                  <a:lumOff val="5000"/>
                </a:schemeClr>
              </a:solidFill>
              <a:latin typeface="Chaparral Pro Light" panose="02060403030505090203" pitchFamily="18" charset="-94"/>
            </a:endParaRPr>
          </a:p>
        </p:txBody>
      </p:sp>
      <p:sp>
        <p:nvSpPr>
          <p:cNvPr id="4" name="Oval 3"/>
          <p:cNvSpPr/>
          <p:nvPr/>
        </p:nvSpPr>
        <p:spPr>
          <a:xfrm>
            <a:off x="801624" y="2824798"/>
            <a:ext cx="1308049" cy="12953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5400" dirty="0" smtClean="0">
                <a:ln w="0"/>
                <a:solidFill>
                  <a:schemeClr val="tx1"/>
                </a:solidFill>
                <a:effectLst>
                  <a:outerShdw blurRad="38100" dist="19050" dir="2700000" algn="tl" rotWithShape="0">
                    <a:schemeClr val="dk1">
                      <a:alpha val="40000"/>
                    </a:schemeClr>
                  </a:outerShdw>
                </a:effectLst>
                <a:latin typeface="Chaparral Pro Light" panose="02060403030505090203" pitchFamily="18" charset="-94"/>
              </a:rPr>
              <a:t>10</a:t>
            </a:r>
            <a:endParaRPr lang="tr-TR" sz="5400" dirty="0">
              <a:ln w="0"/>
              <a:solidFill>
                <a:schemeClr val="tx1"/>
              </a:solidFill>
              <a:effectLst>
                <a:outerShdw blurRad="38100" dist="19050" dir="2700000" algn="tl" rotWithShape="0">
                  <a:schemeClr val="dk1">
                    <a:alpha val="40000"/>
                  </a:schemeClr>
                </a:outerShdw>
              </a:effectLst>
              <a:latin typeface="Chaparral Pro Light" panose="02060403030505090203" pitchFamily="18" charset="-94"/>
            </a:endParaRPr>
          </a:p>
        </p:txBody>
      </p:sp>
      <p:sp>
        <p:nvSpPr>
          <p:cNvPr id="8" name="Oval 7"/>
          <p:cNvSpPr/>
          <p:nvPr/>
        </p:nvSpPr>
        <p:spPr>
          <a:xfrm>
            <a:off x="890016" y="839738"/>
            <a:ext cx="1278231" cy="123748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5400" dirty="0" smtClean="0">
                <a:ln w="0"/>
                <a:solidFill>
                  <a:schemeClr val="tx1"/>
                </a:solidFill>
                <a:effectLst>
                  <a:outerShdw blurRad="38100" dist="19050" dir="2700000" algn="tl" rotWithShape="0">
                    <a:schemeClr val="dk1">
                      <a:alpha val="40000"/>
                    </a:schemeClr>
                  </a:outerShdw>
                </a:effectLst>
                <a:latin typeface="Chaparral Pro Light" panose="02060403030505090203" pitchFamily="18" charset="-94"/>
              </a:rPr>
              <a:t>1</a:t>
            </a:r>
            <a:endParaRPr lang="tr-TR" sz="5400" dirty="0">
              <a:ln w="0"/>
              <a:solidFill>
                <a:schemeClr val="tx1"/>
              </a:solidFill>
              <a:effectLst>
                <a:outerShdw blurRad="38100" dist="19050" dir="2700000" algn="tl" rotWithShape="0">
                  <a:schemeClr val="dk1">
                    <a:alpha val="40000"/>
                  </a:schemeClr>
                </a:outerShdw>
              </a:effectLst>
              <a:latin typeface="Chaparral Pro Light" panose="02060403030505090203" pitchFamily="18" charset="-94"/>
            </a:endParaRPr>
          </a:p>
        </p:txBody>
      </p:sp>
    </p:spTree>
    <p:extLst>
      <p:ext uri="{BB962C8B-B14F-4D97-AF65-F5344CB8AC3E}">
        <p14:creationId xmlns:p14="http://schemas.microsoft.com/office/powerpoint/2010/main" val="1302179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143000" y="345594"/>
            <a:ext cx="9875520" cy="1356360"/>
          </a:xfrm>
        </p:spPr>
        <p:txBody>
          <a:bodyPr>
            <a:normAutofit/>
          </a:bodyPr>
          <a:lstStyle/>
          <a:p>
            <a:pPr algn="ctr"/>
            <a:r>
              <a:rPr lang="tr-TR" sz="5400" dirty="0" smtClean="0">
                <a:solidFill>
                  <a:srgbClr val="FFFF00"/>
                </a:solidFill>
                <a:latin typeface="Comic Sans MS" panose="030F0702030302020204" pitchFamily="66" charset="0"/>
              </a:rPr>
              <a:t>TEKRAR</a:t>
            </a:r>
            <a:endParaRPr lang="tr-TR" sz="5400" dirty="0">
              <a:solidFill>
                <a:srgbClr val="FFFF00"/>
              </a:solidFill>
              <a:latin typeface="Comic Sans MS" panose="030F0702030302020204" pitchFamily="66" charset="0"/>
            </a:endParaRPr>
          </a:p>
        </p:txBody>
      </p:sp>
      <p:pic>
        <p:nvPicPr>
          <p:cNvPr id="4" name="İçerik Yer Tutucusu 3"/>
          <p:cNvPicPr>
            <a:picLocks noGrp="1" noChangeAspect="1"/>
          </p:cNvPicPr>
          <p:nvPr>
            <p:ph idx="1"/>
          </p:nvPr>
        </p:nvPicPr>
        <p:blipFill rotWithShape="1">
          <a:blip r:embed="rId3">
            <a:extLst>
              <a:ext uri="{28A0092B-C50C-407E-A947-70E740481C1C}">
                <a14:useLocalDpi xmlns:a14="http://schemas.microsoft.com/office/drawing/2010/main" val="0"/>
              </a:ext>
            </a:extLst>
          </a:blip>
          <a:srcRect l="-371" t="7350" b="6878"/>
          <a:stretch/>
        </p:blipFill>
        <p:spPr>
          <a:xfrm>
            <a:off x="2491025" y="1701954"/>
            <a:ext cx="7179470" cy="4601310"/>
          </a:xfrm>
        </p:spPr>
      </p:pic>
    </p:spTree>
    <p:extLst>
      <p:ext uri="{BB962C8B-B14F-4D97-AF65-F5344CB8AC3E}">
        <p14:creationId xmlns:p14="http://schemas.microsoft.com/office/powerpoint/2010/main" val="1750641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0144" y="816864"/>
            <a:ext cx="5401057" cy="5279136"/>
          </a:xfrm>
        </p:spPr>
        <p:txBody>
          <a:bodyPr>
            <a:normAutofit fontScale="70000" lnSpcReduction="20000"/>
          </a:bodyPr>
          <a:lstStyle/>
          <a:p>
            <a:pPr>
              <a:buClr>
                <a:schemeClr val="accent2">
                  <a:lumMod val="50000"/>
                </a:schemeClr>
              </a:buClr>
              <a:buFont typeface="Wingdings" panose="05000000000000000000" pitchFamily="2" charset="2"/>
              <a:buChar char="ü"/>
            </a:pPr>
            <a:r>
              <a:rPr lang="tr-TR" altLang="tr-TR" sz="2400" dirty="0">
                <a:solidFill>
                  <a:srgbClr val="C00000"/>
                </a:solidFill>
                <a:latin typeface="Comic Sans MS" panose="030F0702030302020204" pitchFamily="66" charset="0"/>
              </a:rPr>
              <a:t> </a:t>
            </a:r>
            <a:r>
              <a:rPr lang="tr-TR" altLang="tr-TR" sz="2400" dirty="0" smtClean="0">
                <a:solidFill>
                  <a:srgbClr val="C00000"/>
                </a:solidFill>
                <a:latin typeface="Comic Sans MS" panose="030F0702030302020204" pitchFamily="66" charset="0"/>
              </a:rPr>
              <a:t>Hafızayı güçlendirmenin en etkili yolu tekrar etmektir.</a:t>
            </a:r>
          </a:p>
          <a:p>
            <a:pPr>
              <a:buClr>
                <a:schemeClr val="accent2">
                  <a:lumMod val="50000"/>
                </a:schemeClr>
              </a:buClr>
              <a:buFont typeface="Wingdings" panose="05000000000000000000" pitchFamily="2" charset="2"/>
              <a:buChar char="ü"/>
            </a:pPr>
            <a:endParaRPr lang="tr-TR" altLang="tr-TR" sz="2400" dirty="0" smtClean="0">
              <a:solidFill>
                <a:srgbClr val="C00000"/>
              </a:solidFill>
              <a:latin typeface="Comic Sans MS" panose="030F0702030302020204" pitchFamily="66" charset="0"/>
            </a:endParaRPr>
          </a:p>
          <a:p>
            <a:pPr>
              <a:lnSpc>
                <a:spcPct val="120000"/>
              </a:lnSpc>
              <a:buClr>
                <a:schemeClr val="accent2">
                  <a:lumMod val="50000"/>
                </a:schemeClr>
              </a:buClr>
              <a:buFont typeface="Wingdings" panose="05000000000000000000" pitchFamily="2" charset="2"/>
              <a:buChar char="ü"/>
            </a:pPr>
            <a:r>
              <a:rPr lang="tr-TR" altLang="tr-TR" sz="2400" dirty="0">
                <a:solidFill>
                  <a:srgbClr val="C00000"/>
                </a:solidFill>
                <a:latin typeface="Comic Sans MS" panose="030F0702030302020204" pitchFamily="66" charset="0"/>
              </a:rPr>
              <a:t>Okuldan çıktığımız zaman ilk işimiz o gün işlediğimiz konuları tekrar etmektir.</a:t>
            </a:r>
          </a:p>
          <a:p>
            <a:pPr>
              <a:buClr>
                <a:schemeClr val="accent2">
                  <a:lumMod val="50000"/>
                </a:schemeClr>
              </a:buClr>
              <a:buFont typeface="Wingdings" panose="05000000000000000000" pitchFamily="2" charset="2"/>
              <a:buChar char="ü"/>
            </a:pPr>
            <a:endParaRPr lang="tr-TR" altLang="tr-TR" sz="2400" dirty="0" smtClean="0">
              <a:solidFill>
                <a:srgbClr val="C00000"/>
              </a:solidFill>
              <a:latin typeface="Comic Sans MS" panose="030F0702030302020204" pitchFamily="66" charset="0"/>
            </a:endParaRPr>
          </a:p>
          <a:p>
            <a:pPr>
              <a:buClr>
                <a:schemeClr val="accent2">
                  <a:lumMod val="50000"/>
                </a:schemeClr>
              </a:buClr>
              <a:buFont typeface="Wingdings" panose="05000000000000000000" pitchFamily="2" charset="2"/>
              <a:buChar char="ü"/>
            </a:pPr>
            <a:r>
              <a:rPr lang="tr-TR" altLang="tr-TR" sz="2400" dirty="0" smtClean="0">
                <a:solidFill>
                  <a:srgbClr val="C00000"/>
                </a:solidFill>
                <a:latin typeface="Comic Sans MS" panose="030F0702030302020204" pitchFamily="66" charset="0"/>
              </a:rPr>
              <a:t>Zihinden </a:t>
            </a:r>
            <a:r>
              <a:rPr lang="tr-TR" altLang="tr-TR" sz="2400" dirty="0">
                <a:solidFill>
                  <a:srgbClr val="C00000"/>
                </a:solidFill>
                <a:latin typeface="Comic Sans MS" panose="030F0702030302020204" pitchFamily="66" charset="0"/>
              </a:rPr>
              <a:t>tekrar yapın.</a:t>
            </a:r>
          </a:p>
          <a:p>
            <a:pPr>
              <a:buClr>
                <a:schemeClr val="accent2">
                  <a:lumMod val="50000"/>
                </a:schemeClr>
              </a:buClr>
              <a:buFont typeface="Wingdings" panose="05000000000000000000" pitchFamily="2" charset="2"/>
              <a:buChar char="ü"/>
            </a:pPr>
            <a:endParaRPr lang="tr-TR" altLang="tr-TR" sz="2400" dirty="0">
              <a:solidFill>
                <a:srgbClr val="C00000"/>
              </a:solidFill>
              <a:latin typeface="Comic Sans MS" panose="030F0702030302020204" pitchFamily="66" charset="0"/>
            </a:endParaRPr>
          </a:p>
          <a:p>
            <a:pPr>
              <a:buClr>
                <a:schemeClr val="accent2">
                  <a:lumMod val="50000"/>
                </a:schemeClr>
              </a:buClr>
              <a:buFont typeface="Wingdings" panose="05000000000000000000" pitchFamily="2" charset="2"/>
              <a:buChar char="ü"/>
            </a:pPr>
            <a:r>
              <a:rPr lang="tr-TR" altLang="tr-TR" sz="2400" dirty="0">
                <a:solidFill>
                  <a:srgbClr val="C00000"/>
                </a:solidFill>
                <a:latin typeface="Comic Sans MS" panose="030F0702030302020204" pitchFamily="66" charset="0"/>
              </a:rPr>
              <a:t> Yazarak tekrar yapın.</a:t>
            </a:r>
          </a:p>
          <a:p>
            <a:pPr>
              <a:buClr>
                <a:schemeClr val="accent2">
                  <a:lumMod val="50000"/>
                </a:schemeClr>
              </a:buClr>
              <a:buFont typeface="Wingdings" panose="05000000000000000000" pitchFamily="2" charset="2"/>
              <a:buChar char="ü"/>
            </a:pPr>
            <a:endParaRPr lang="tr-TR" altLang="tr-TR" sz="2400" dirty="0">
              <a:solidFill>
                <a:srgbClr val="C00000"/>
              </a:solidFill>
              <a:latin typeface="Comic Sans MS" panose="030F0702030302020204" pitchFamily="66" charset="0"/>
            </a:endParaRPr>
          </a:p>
          <a:p>
            <a:pPr>
              <a:buClr>
                <a:schemeClr val="accent2">
                  <a:lumMod val="50000"/>
                </a:schemeClr>
              </a:buClr>
              <a:buFont typeface="Wingdings" panose="05000000000000000000" pitchFamily="2" charset="2"/>
              <a:buChar char="ü"/>
            </a:pPr>
            <a:r>
              <a:rPr lang="tr-TR" altLang="tr-TR" sz="2400" dirty="0">
                <a:solidFill>
                  <a:srgbClr val="C00000"/>
                </a:solidFill>
                <a:latin typeface="Comic Sans MS" panose="030F0702030302020204" pitchFamily="66" charset="0"/>
              </a:rPr>
              <a:t> Karşılaştırma yapın.</a:t>
            </a:r>
          </a:p>
          <a:p>
            <a:pPr>
              <a:buClr>
                <a:schemeClr val="accent2">
                  <a:lumMod val="50000"/>
                </a:schemeClr>
              </a:buClr>
              <a:buFont typeface="Wingdings" panose="05000000000000000000" pitchFamily="2" charset="2"/>
              <a:buChar char="ü"/>
            </a:pPr>
            <a:endParaRPr lang="tr-TR" altLang="tr-TR" sz="2400" dirty="0">
              <a:solidFill>
                <a:srgbClr val="C00000"/>
              </a:solidFill>
              <a:latin typeface="Comic Sans MS" panose="030F0702030302020204" pitchFamily="66" charset="0"/>
            </a:endParaRPr>
          </a:p>
          <a:p>
            <a:pPr>
              <a:buClr>
                <a:schemeClr val="accent2">
                  <a:lumMod val="50000"/>
                </a:schemeClr>
              </a:buClr>
              <a:buFont typeface="Wingdings" panose="05000000000000000000" pitchFamily="2" charset="2"/>
              <a:buChar char="ü"/>
            </a:pPr>
            <a:r>
              <a:rPr lang="tr-TR" altLang="tr-TR" sz="2400" dirty="0">
                <a:solidFill>
                  <a:srgbClr val="C00000"/>
                </a:solidFill>
                <a:latin typeface="Comic Sans MS" panose="030F0702030302020204" pitchFamily="66" charset="0"/>
              </a:rPr>
              <a:t> Dersten sonra tekrar edin.</a:t>
            </a:r>
          </a:p>
          <a:p>
            <a:pPr>
              <a:buClr>
                <a:schemeClr val="accent2">
                  <a:lumMod val="50000"/>
                </a:schemeClr>
              </a:buClr>
              <a:buFont typeface="Wingdings" panose="05000000000000000000" pitchFamily="2" charset="2"/>
              <a:buChar char="ü"/>
            </a:pPr>
            <a:endParaRPr lang="tr-TR" altLang="tr-TR" sz="2400" dirty="0">
              <a:solidFill>
                <a:srgbClr val="C00000"/>
              </a:solidFill>
              <a:latin typeface="Comic Sans MS" panose="030F0702030302020204" pitchFamily="66" charset="0"/>
            </a:endParaRPr>
          </a:p>
          <a:p>
            <a:pPr>
              <a:buClr>
                <a:schemeClr val="accent2">
                  <a:lumMod val="50000"/>
                </a:schemeClr>
              </a:buClr>
              <a:buFont typeface="Wingdings" panose="05000000000000000000" pitchFamily="2" charset="2"/>
              <a:buChar char="ü"/>
            </a:pPr>
            <a:r>
              <a:rPr lang="tr-TR" altLang="tr-TR" sz="2400" dirty="0">
                <a:solidFill>
                  <a:srgbClr val="C00000"/>
                </a:solidFill>
                <a:latin typeface="Comic Sans MS" panose="030F0702030302020204" pitchFamily="66" charset="0"/>
              </a:rPr>
              <a:t> Yatmadan önce ve kalkınca tekrar edin.</a:t>
            </a:r>
          </a:p>
          <a:p>
            <a:pPr>
              <a:buClr>
                <a:schemeClr val="accent2">
                  <a:lumMod val="50000"/>
                </a:schemeClr>
              </a:buClr>
              <a:buFont typeface="Wingdings" panose="05000000000000000000" pitchFamily="2" charset="2"/>
              <a:buChar char="ü"/>
            </a:pPr>
            <a:endParaRPr lang="tr-TR" altLang="tr-TR" sz="2400" dirty="0">
              <a:solidFill>
                <a:srgbClr val="C00000"/>
              </a:solidFill>
            </a:endParaRPr>
          </a:p>
          <a:p>
            <a:pPr>
              <a:buClr>
                <a:schemeClr val="accent2">
                  <a:lumMod val="50000"/>
                </a:schemeClr>
              </a:buClr>
              <a:buFont typeface="Wingdings" panose="05000000000000000000" pitchFamily="2" charset="2"/>
              <a:buChar char="ü"/>
            </a:pPr>
            <a:endParaRPr lang="tr-TR" dirty="0">
              <a:solidFill>
                <a:srgbClr val="C00000"/>
              </a:solidFill>
            </a:endParaRPr>
          </a:p>
        </p:txBody>
      </p:sp>
      <p:pic>
        <p:nvPicPr>
          <p:cNvPr id="4" name="Resim 3"/>
          <p:cNvPicPr>
            <a:picLocks noChangeAspect="1"/>
          </p:cNvPicPr>
          <p:nvPr/>
        </p:nvPicPr>
        <p:blipFill>
          <a:blip r:embed="rId3"/>
          <a:stretch>
            <a:fillRect/>
          </a:stretch>
        </p:blipFill>
        <p:spPr>
          <a:xfrm>
            <a:off x="5791202" y="225321"/>
            <a:ext cx="5815818" cy="5678899"/>
          </a:xfrm>
          <a:prstGeom prst="rect">
            <a:avLst/>
          </a:prstGeom>
        </p:spPr>
      </p:pic>
    </p:spTree>
    <p:extLst>
      <p:ext uri="{BB962C8B-B14F-4D97-AF65-F5344CB8AC3E}">
        <p14:creationId xmlns:p14="http://schemas.microsoft.com/office/powerpoint/2010/main" val="39994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792224" y="0"/>
            <a:ext cx="8558784" cy="6883952"/>
          </a:xfrm>
          <a:prstGeom prst="rect">
            <a:avLst/>
          </a:prstGeom>
        </p:spPr>
      </p:pic>
    </p:spTree>
    <p:extLst>
      <p:ext uri="{BB962C8B-B14F-4D97-AF65-F5344CB8AC3E}">
        <p14:creationId xmlns:p14="http://schemas.microsoft.com/office/powerpoint/2010/main" val="3253614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C00000"/>
                </a:solidFill>
                <a:latin typeface="Ebrima" panose="02000000000000000000" pitchFamily="2" charset="0"/>
                <a:ea typeface="Ebrima" panose="02000000000000000000" pitchFamily="2" charset="0"/>
                <a:cs typeface="Ebrima" panose="02000000000000000000" pitchFamily="2" charset="0"/>
              </a:rPr>
              <a:t>             Tekrar yapmadığınızda</a:t>
            </a:r>
            <a:endParaRPr lang="tr-TR" dirty="0">
              <a:solidFill>
                <a:srgbClr val="C00000"/>
              </a:solidFill>
              <a:latin typeface="Ebrima" panose="02000000000000000000" pitchFamily="2" charset="0"/>
              <a:ea typeface="Ebrima" panose="02000000000000000000" pitchFamily="2" charset="0"/>
              <a:cs typeface="Ebrima" panose="02000000000000000000" pitchFamily="2" charset="0"/>
            </a:endParaRPr>
          </a:p>
        </p:txBody>
      </p:sp>
      <p:sp>
        <p:nvSpPr>
          <p:cNvPr id="3" name="İçerik Yer Tutucusu 2"/>
          <p:cNvSpPr>
            <a:spLocks noGrp="1"/>
          </p:cNvSpPr>
          <p:nvPr>
            <p:ph idx="1"/>
          </p:nvPr>
        </p:nvSpPr>
        <p:spPr>
          <a:xfrm>
            <a:off x="1024128" y="2057400"/>
            <a:ext cx="9991743" cy="4038600"/>
          </a:xfrm>
        </p:spPr>
        <p:txBody>
          <a:bodyPr/>
          <a:lstStyle/>
          <a:p>
            <a:pPr>
              <a:buNone/>
            </a:pPr>
            <a:r>
              <a:rPr lang="tr-TR" altLang="tr-TR" sz="2800" dirty="0">
                <a:solidFill>
                  <a:schemeClr val="bg1"/>
                </a:solidFill>
              </a:rPr>
              <a:t> % 100 ö</a:t>
            </a:r>
            <a:r>
              <a:rPr lang="tr-TR" altLang="tr-TR" sz="2800" dirty="0" smtClean="0">
                <a:solidFill>
                  <a:schemeClr val="bg1"/>
                </a:solidFill>
              </a:rPr>
              <a:t>ğrendiğiniz </a:t>
            </a:r>
            <a:r>
              <a:rPr lang="tr-TR" altLang="tr-TR" sz="2800" dirty="0">
                <a:solidFill>
                  <a:schemeClr val="bg1"/>
                </a:solidFill>
              </a:rPr>
              <a:t>bir şeyin </a:t>
            </a:r>
          </a:p>
          <a:p>
            <a:pPr>
              <a:buNone/>
            </a:pPr>
            <a:endParaRPr lang="tr-TR" altLang="tr-TR" sz="2800" dirty="0">
              <a:solidFill>
                <a:srgbClr val="002060"/>
              </a:solidFill>
            </a:endParaRPr>
          </a:p>
          <a:p>
            <a:r>
              <a:rPr lang="tr-TR" altLang="tr-TR" sz="2800" dirty="0">
                <a:solidFill>
                  <a:srgbClr val="002060"/>
                </a:solidFill>
              </a:rPr>
              <a:t>20 Dk. ------------------</a:t>
            </a:r>
            <a:r>
              <a:rPr lang="tr-TR" altLang="tr-TR" sz="2800" dirty="0">
                <a:solidFill>
                  <a:srgbClr val="002060"/>
                </a:solidFill>
                <a:sym typeface="Wingdings" panose="05000000000000000000" pitchFamily="2" charset="2"/>
              </a:rPr>
              <a:t> %  50’si</a:t>
            </a:r>
          </a:p>
          <a:p>
            <a:r>
              <a:rPr lang="tr-TR" altLang="tr-TR" sz="2800" dirty="0">
                <a:solidFill>
                  <a:srgbClr val="002060"/>
                </a:solidFill>
                <a:sym typeface="Wingdings" panose="05000000000000000000" pitchFamily="2" charset="2"/>
              </a:rPr>
              <a:t>60 Dk. ------------------ %  70’i</a:t>
            </a:r>
          </a:p>
          <a:p>
            <a:r>
              <a:rPr lang="tr-TR" altLang="tr-TR" sz="2800" dirty="0">
                <a:solidFill>
                  <a:srgbClr val="002060"/>
                </a:solidFill>
                <a:sym typeface="Wingdings" panose="05000000000000000000" pitchFamily="2" charset="2"/>
              </a:rPr>
              <a:t>Gün sonunda ---------- %  </a:t>
            </a:r>
            <a:r>
              <a:rPr lang="tr-TR" altLang="tr-TR" sz="2800" dirty="0" smtClean="0">
                <a:solidFill>
                  <a:srgbClr val="002060"/>
                </a:solidFill>
                <a:sym typeface="Wingdings" panose="05000000000000000000" pitchFamily="2" charset="2"/>
              </a:rPr>
              <a:t>80’ini</a:t>
            </a:r>
          </a:p>
          <a:p>
            <a:endParaRPr lang="tr-TR" altLang="tr-TR" dirty="0">
              <a:solidFill>
                <a:srgbClr val="FF33CC"/>
              </a:solidFill>
              <a:sym typeface="Wingdings" panose="05000000000000000000" pitchFamily="2" charset="2"/>
            </a:endParaRPr>
          </a:p>
          <a:p>
            <a:r>
              <a:rPr lang="tr-TR" altLang="tr-TR" sz="4800" dirty="0" smtClean="0">
                <a:solidFill>
                  <a:srgbClr val="C00000"/>
                </a:solidFill>
                <a:latin typeface="Ebrima" panose="02000000000000000000" pitchFamily="2" charset="0"/>
                <a:ea typeface="Ebrima" panose="02000000000000000000" pitchFamily="2" charset="0"/>
                <a:cs typeface="Ebrima" panose="02000000000000000000" pitchFamily="2" charset="0"/>
                <a:sym typeface="Wingdings" panose="05000000000000000000" pitchFamily="2" charset="2"/>
              </a:rPr>
              <a:t>                   Unutursunuz</a:t>
            </a:r>
          </a:p>
          <a:p>
            <a:endParaRPr lang="tr-TR" altLang="tr-TR" dirty="0">
              <a:solidFill>
                <a:srgbClr val="FF33CC"/>
              </a:solidFill>
              <a:sym typeface="Wingdings" panose="05000000000000000000" pitchFamily="2" charset="2"/>
            </a:endParaRPr>
          </a:p>
          <a:p>
            <a:endParaRPr lang="tr-TR" altLang="tr-TR" dirty="0">
              <a:solidFill>
                <a:srgbClr val="2BE222"/>
              </a:solidFill>
              <a:sym typeface="Wingdings" panose="05000000000000000000" pitchFamily="2" charset="2"/>
            </a:endParaRPr>
          </a:p>
          <a:p>
            <a:endParaRPr lang="tr-TR" dirty="0"/>
          </a:p>
        </p:txBody>
      </p:sp>
    </p:spTree>
    <p:extLst>
      <p:ext uri="{BB962C8B-B14F-4D97-AF65-F5344CB8AC3E}">
        <p14:creationId xmlns:p14="http://schemas.microsoft.com/office/powerpoint/2010/main" val="3882794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4" name="Resim 43"/>
          <p:cNvPicPr>
            <a:picLocks noChangeAspect="1"/>
          </p:cNvPicPr>
          <p:nvPr/>
        </p:nvPicPr>
        <p:blipFill>
          <a:blip r:embed="rId2"/>
          <a:stretch>
            <a:fillRect/>
          </a:stretch>
        </p:blipFill>
        <p:spPr>
          <a:xfrm>
            <a:off x="1520310" y="1317355"/>
            <a:ext cx="9407572" cy="4641731"/>
          </a:xfrm>
          <a:prstGeom prst="rect">
            <a:avLst/>
          </a:prstGeom>
        </p:spPr>
      </p:pic>
      <p:sp>
        <p:nvSpPr>
          <p:cNvPr id="45" name="Title 1"/>
          <p:cNvSpPr>
            <a:spLocks noGrp="1"/>
          </p:cNvSpPr>
          <p:nvPr>
            <p:ph type="title"/>
          </p:nvPr>
        </p:nvSpPr>
        <p:spPr>
          <a:xfrm>
            <a:off x="-12032" y="0"/>
            <a:ext cx="12204032" cy="1109472"/>
          </a:xfr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pPr algn="ctr"/>
            <a:r>
              <a:rPr lang="tr-TR" b="1" dirty="0" smtClean="0">
                <a:latin typeface="Calibri" panose="020F0502020204030204" pitchFamily="34" charset="0"/>
                <a:cs typeface="Calibri" panose="020F0502020204030204" pitchFamily="34" charset="0"/>
              </a:rPr>
              <a:t>Nasıl İyi Öğreniriz?</a:t>
            </a:r>
            <a:endParaRPr lang="id-ID" dirty="0">
              <a:latin typeface="Calibri" panose="020F0502020204030204" pitchFamily="34" charset="0"/>
              <a:cs typeface="Calibri" panose="020F0502020204030204" pitchFamily="34" charset="0"/>
            </a:endParaRPr>
          </a:p>
        </p:txBody>
      </p:sp>
      <p:pic>
        <p:nvPicPr>
          <p:cNvPr id="46" name="Resim 45"/>
          <p:cNvPicPr>
            <a:picLocks noChangeAspect="1"/>
          </p:cNvPicPr>
          <p:nvPr/>
        </p:nvPicPr>
        <p:blipFill>
          <a:blip r:embed="rId3"/>
          <a:stretch>
            <a:fillRect/>
          </a:stretch>
        </p:blipFill>
        <p:spPr>
          <a:xfrm>
            <a:off x="3028857" y="5861550"/>
            <a:ext cx="6390478" cy="1130562"/>
          </a:xfrm>
          <a:prstGeom prst="rect">
            <a:avLst/>
          </a:prstGeom>
        </p:spPr>
      </p:pic>
    </p:spTree>
    <p:extLst>
      <p:ext uri="{BB962C8B-B14F-4D97-AF65-F5344CB8AC3E}">
        <p14:creationId xmlns:p14="http://schemas.microsoft.com/office/powerpoint/2010/main" val="1588354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143001" y="719328"/>
            <a:ext cx="3770376" cy="1356360"/>
          </a:xfrm>
        </p:spPr>
        <p:txBody>
          <a:bodyPr>
            <a:normAutofit/>
          </a:bodyPr>
          <a:lstStyle/>
          <a:p>
            <a:r>
              <a:rPr lang="tr-TR" sz="4800" b="1" dirty="0" smtClean="0">
                <a:solidFill>
                  <a:schemeClr val="bg1"/>
                </a:solidFill>
                <a:effectLst>
                  <a:outerShdw blurRad="38100" dist="38100" dir="2700000" algn="tl">
                    <a:srgbClr val="000000">
                      <a:alpha val="43137"/>
                    </a:srgbClr>
                  </a:outerShdw>
                </a:effectLst>
                <a:latin typeface="Chaparral Pro Light" panose="02060403030505090203" pitchFamily="18" charset="-94"/>
              </a:rPr>
              <a:t>Kitap okuyun</a:t>
            </a:r>
            <a:endParaRPr lang="tr-TR" sz="4800" b="1" dirty="0">
              <a:solidFill>
                <a:schemeClr val="bg1"/>
              </a:solidFill>
              <a:effectLst>
                <a:outerShdw blurRad="38100" dist="38100" dir="2700000" algn="tl">
                  <a:srgbClr val="000000">
                    <a:alpha val="43137"/>
                  </a:srgbClr>
                </a:outerShdw>
              </a:effectLst>
              <a:latin typeface="Chaparral Pro Light" panose="02060403030505090203" pitchFamily="18" charset="-94"/>
            </a:endParaRPr>
          </a:p>
        </p:txBody>
      </p:sp>
      <p:sp>
        <p:nvSpPr>
          <p:cNvPr id="5" name="İçerik Yer Tutucusu 4"/>
          <p:cNvSpPr>
            <a:spLocks noGrp="1"/>
          </p:cNvSpPr>
          <p:nvPr>
            <p:ph idx="1"/>
          </p:nvPr>
        </p:nvSpPr>
        <p:spPr>
          <a:xfrm>
            <a:off x="1011936" y="2255520"/>
            <a:ext cx="5510785" cy="3840480"/>
          </a:xfrm>
        </p:spPr>
        <p:txBody>
          <a:bodyPr/>
          <a:lstStyle/>
          <a:p>
            <a:r>
              <a:rPr lang="tr-TR" sz="2800" b="1" i="1" u="sng" dirty="0" smtClean="0">
                <a:solidFill>
                  <a:srgbClr val="0066FF"/>
                </a:solidFill>
                <a:latin typeface="Chaparral Pro Light" panose="02060403030505090203" pitchFamily="18" charset="-94"/>
              </a:rPr>
              <a:t>Düzenli kitap okursanız</a:t>
            </a:r>
          </a:p>
          <a:p>
            <a:r>
              <a:rPr lang="tr-TR" sz="2400" b="1" dirty="0" smtClean="0">
                <a:solidFill>
                  <a:schemeClr val="accent1">
                    <a:lumMod val="50000"/>
                  </a:schemeClr>
                </a:solidFill>
                <a:latin typeface="Chaparral Pro Light" panose="02060403030505090203" pitchFamily="18" charset="-94"/>
              </a:rPr>
              <a:t>-Hızlı </a:t>
            </a:r>
            <a:r>
              <a:rPr lang="tr-TR" sz="2400" b="1" dirty="0">
                <a:solidFill>
                  <a:schemeClr val="accent1">
                    <a:lumMod val="50000"/>
                  </a:schemeClr>
                </a:solidFill>
                <a:latin typeface="Chaparral Pro Light" panose="02060403030505090203" pitchFamily="18" charset="-94"/>
              </a:rPr>
              <a:t>okuma ve hızlı anlama alışkanlığı kazanırsınız.</a:t>
            </a:r>
          </a:p>
          <a:p>
            <a:r>
              <a:rPr lang="tr-TR" sz="2400" b="1" dirty="0" smtClean="0">
                <a:solidFill>
                  <a:schemeClr val="accent1">
                    <a:lumMod val="50000"/>
                  </a:schemeClr>
                </a:solidFill>
                <a:latin typeface="Chaparral Pro Light" panose="02060403030505090203" pitchFamily="18" charset="-94"/>
              </a:rPr>
              <a:t>-Anlama</a:t>
            </a:r>
            <a:r>
              <a:rPr lang="tr-TR" sz="2400" b="1" dirty="0">
                <a:solidFill>
                  <a:schemeClr val="accent1">
                    <a:lumMod val="50000"/>
                  </a:schemeClr>
                </a:solidFill>
                <a:latin typeface="Chaparral Pro Light" panose="02060403030505090203" pitchFamily="18" charset="-94"/>
              </a:rPr>
              <a:t>, analiz etme, sentez yapma, yorumlama, farklı düşünebilme becerileriniz gelişir.</a:t>
            </a:r>
          </a:p>
          <a:p>
            <a:r>
              <a:rPr lang="tr-TR" sz="2400" b="1" dirty="0" smtClean="0">
                <a:solidFill>
                  <a:schemeClr val="accent1">
                    <a:lumMod val="50000"/>
                  </a:schemeClr>
                </a:solidFill>
                <a:latin typeface="Chaparral Pro Light" panose="02060403030505090203" pitchFamily="18" charset="-94"/>
              </a:rPr>
              <a:t>-Ders </a:t>
            </a:r>
            <a:r>
              <a:rPr lang="tr-TR" sz="2400" b="1" dirty="0">
                <a:solidFill>
                  <a:schemeClr val="accent1">
                    <a:lumMod val="50000"/>
                  </a:schemeClr>
                </a:solidFill>
                <a:latin typeface="Chaparral Pro Light" panose="02060403030505090203" pitchFamily="18" charset="-94"/>
              </a:rPr>
              <a:t>başarınız ve genel kültürünüz artar.</a:t>
            </a:r>
          </a:p>
          <a:p>
            <a:endParaRPr lang="tr-TR" dirty="0">
              <a:solidFill>
                <a:srgbClr val="0066FF"/>
              </a:solidFill>
              <a:latin typeface="Chaparral Pro Light" panose="02060403030505090203" pitchFamily="18" charset="-94"/>
            </a:endParaRPr>
          </a:p>
        </p:txBody>
      </p:sp>
      <p:grpSp>
        <p:nvGrpSpPr>
          <p:cNvPr id="7" name="Group 2"/>
          <p:cNvGrpSpPr/>
          <p:nvPr/>
        </p:nvGrpSpPr>
        <p:grpSpPr>
          <a:xfrm>
            <a:off x="7223998" y="2844833"/>
            <a:ext cx="3896916" cy="2759869"/>
            <a:chOff x="5682017" y="2374479"/>
            <a:chExt cx="5195888" cy="3679825"/>
          </a:xfrm>
        </p:grpSpPr>
        <p:sp>
          <p:nvSpPr>
            <p:cNvPr id="8" name="Freeform 3"/>
            <p:cNvSpPr>
              <a:spLocks/>
            </p:cNvSpPr>
            <p:nvPr/>
          </p:nvSpPr>
          <p:spPr bwMode="auto">
            <a:xfrm>
              <a:off x="5761392" y="3709567"/>
              <a:ext cx="5037138" cy="2270125"/>
            </a:xfrm>
            <a:custGeom>
              <a:avLst/>
              <a:gdLst>
                <a:gd name="T0" fmla="*/ 1317 w 1341"/>
                <a:gd name="T1" fmla="*/ 5 h 604"/>
                <a:gd name="T2" fmla="*/ 1289 w 1341"/>
                <a:gd name="T3" fmla="*/ 4 h 604"/>
                <a:gd name="T4" fmla="*/ 1266 w 1341"/>
                <a:gd name="T5" fmla="*/ 19 h 604"/>
                <a:gd name="T6" fmla="*/ 590 w 1341"/>
                <a:gd name="T7" fmla="*/ 515 h 604"/>
                <a:gd name="T8" fmla="*/ 579 w 1341"/>
                <a:gd name="T9" fmla="*/ 517 h 604"/>
                <a:gd name="T10" fmla="*/ 24 w 1341"/>
                <a:gd name="T11" fmla="*/ 210 h 604"/>
                <a:gd name="T12" fmla="*/ 15 w 1341"/>
                <a:gd name="T13" fmla="*/ 260 h 604"/>
                <a:gd name="T14" fmla="*/ 0 w 1341"/>
                <a:gd name="T15" fmla="*/ 275 h 604"/>
                <a:gd name="T16" fmla="*/ 596 w 1341"/>
                <a:gd name="T17" fmla="*/ 604 h 604"/>
                <a:gd name="T18" fmla="*/ 1301 w 1341"/>
                <a:gd name="T19" fmla="*/ 88 h 604"/>
                <a:gd name="T20" fmla="*/ 1301 w 1341"/>
                <a:gd name="T21" fmla="*/ 87 h 604"/>
                <a:gd name="T22" fmla="*/ 1322 w 1341"/>
                <a:gd name="T23" fmla="*/ 69 h 604"/>
                <a:gd name="T24" fmla="*/ 1317 w 1341"/>
                <a:gd name="T25" fmla="*/ 5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1" h="604">
                  <a:moveTo>
                    <a:pt x="1317" y="5"/>
                  </a:moveTo>
                  <a:cubicBezTo>
                    <a:pt x="1311" y="3"/>
                    <a:pt x="1299" y="0"/>
                    <a:pt x="1289" y="4"/>
                  </a:cubicBezTo>
                  <a:cubicBezTo>
                    <a:pt x="1278" y="10"/>
                    <a:pt x="1266" y="19"/>
                    <a:pt x="1266" y="19"/>
                  </a:cubicBezTo>
                  <a:cubicBezTo>
                    <a:pt x="590" y="515"/>
                    <a:pt x="590" y="515"/>
                    <a:pt x="590" y="515"/>
                  </a:cubicBezTo>
                  <a:cubicBezTo>
                    <a:pt x="586" y="518"/>
                    <a:pt x="582" y="519"/>
                    <a:pt x="579" y="517"/>
                  </a:cubicBezTo>
                  <a:cubicBezTo>
                    <a:pt x="24" y="210"/>
                    <a:pt x="24" y="210"/>
                    <a:pt x="24" y="210"/>
                  </a:cubicBezTo>
                  <a:cubicBezTo>
                    <a:pt x="31" y="225"/>
                    <a:pt x="29" y="244"/>
                    <a:pt x="15" y="260"/>
                  </a:cubicBezTo>
                  <a:cubicBezTo>
                    <a:pt x="11" y="265"/>
                    <a:pt x="6" y="270"/>
                    <a:pt x="0" y="275"/>
                  </a:cubicBezTo>
                  <a:cubicBezTo>
                    <a:pt x="596" y="604"/>
                    <a:pt x="596" y="604"/>
                    <a:pt x="596" y="604"/>
                  </a:cubicBezTo>
                  <a:cubicBezTo>
                    <a:pt x="1301" y="88"/>
                    <a:pt x="1301" y="88"/>
                    <a:pt x="1301" y="88"/>
                  </a:cubicBezTo>
                  <a:cubicBezTo>
                    <a:pt x="1301" y="87"/>
                    <a:pt x="1301" y="87"/>
                    <a:pt x="1301" y="87"/>
                  </a:cubicBezTo>
                  <a:cubicBezTo>
                    <a:pt x="1310" y="81"/>
                    <a:pt x="1317" y="75"/>
                    <a:pt x="1322" y="69"/>
                  </a:cubicBezTo>
                  <a:cubicBezTo>
                    <a:pt x="1341" y="46"/>
                    <a:pt x="1338" y="18"/>
                    <a:pt x="1317" y="5"/>
                  </a:cubicBezTo>
                  <a:close/>
                </a:path>
              </a:pathLst>
            </a:custGeom>
            <a:solidFill>
              <a:srgbClr val="EDEAC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9" name="Freeform 4"/>
            <p:cNvSpPr>
              <a:spLocks/>
            </p:cNvSpPr>
            <p:nvPr/>
          </p:nvSpPr>
          <p:spPr bwMode="auto">
            <a:xfrm>
              <a:off x="5682017" y="2374479"/>
              <a:ext cx="5195888" cy="3679825"/>
            </a:xfrm>
            <a:custGeom>
              <a:avLst/>
              <a:gdLst>
                <a:gd name="T0" fmla="*/ 1352 w 1383"/>
                <a:gd name="T1" fmla="*/ 346 h 979"/>
                <a:gd name="T2" fmla="*/ 1351 w 1383"/>
                <a:gd name="T3" fmla="*/ 344 h 979"/>
                <a:gd name="T4" fmla="*/ 1349 w 1383"/>
                <a:gd name="T5" fmla="*/ 343 h 979"/>
                <a:gd name="T6" fmla="*/ 731 w 1383"/>
                <a:gd name="T7" fmla="*/ 2 h 979"/>
                <a:gd name="T8" fmla="*/ 720 w 1383"/>
                <a:gd name="T9" fmla="*/ 4 h 979"/>
                <a:gd name="T10" fmla="*/ 317 w 1383"/>
                <a:gd name="T11" fmla="*/ 299 h 979"/>
                <a:gd name="T12" fmla="*/ 315 w 1383"/>
                <a:gd name="T13" fmla="*/ 301 h 979"/>
                <a:gd name="T14" fmla="*/ 315 w 1383"/>
                <a:gd name="T15" fmla="*/ 301 h 979"/>
                <a:gd name="T16" fmla="*/ 4 w 1383"/>
                <a:gd name="T17" fmla="*/ 528 h 979"/>
                <a:gd name="T18" fmla="*/ 2 w 1383"/>
                <a:gd name="T19" fmla="*/ 530 h 979"/>
                <a:gd name="T20" fmla="*/ 0 w 1383"/>
                <a:gd name="T21" fmla="*/ 536 h 979"/>
                <a:gd name="T22" fmla="*/ 3 w 1383"/>
                <a:gd name="T23" fmla="*/ 542 h 979"/>
                <a:gd name="T24" fmla="*/ 81 w 1383"/>
                <a:gd name="T25" fmla="*/ 585 h 979"/>
                <a:gd name="T26" fmla="*/ 600 w 1383"/>
                <a:gd name="T27" fmla="*/ 872 h 979"/>
                <a:gd name="T28" fmla="*/ 611 w 1383"/>
                <a:gd name="T29" fmla="*/ 870 h 979"/>
                <a:gd name="T30" fmla="*/ 840 w 1383"/>
                <a:gd name="T31" fmla="*/ 702 h 979"/>
                <a:gd name="T32" fmla="*/ 840 w 1383"/>
                <a:gd name="T33" fmla="*/ 702 h 979"/>
                <a:gd name="T34" fmla="*/ 857 w 1383"/>
                <a:gd name="T35" fmla="*/ 690 h 979"/>
                <a:gd name="T36" fmla="*/ 857 w 1383"/>
                <a:gd name="T37" fmla="*/ 690 h 979"/>
                <a:gd name="T38" fmla="*/ 924 w 1383"/>
                <a:gd name="T39" fmla="*/ 641 h 979"/>
                <a:gd name="T40" fmla="*/ 924 w 1383"/>
                <a:gd name="T41" fmla="*/ 641 h 979"/>
                <a:gd name="T42" fmla="*/ 1025 w 1383"/>
                <a:gd name="T43" fmla="*/ 567 h 979"/>
                <a:gd name="T44" fmla="*/ 1025 w 1383"/>
                <a:gd name="T45" fmla="*/ 567 h 979"/>
                <a:gd name="T46" fmla="*/ 1287 w 1383"/>
                <a:gd name="T47" fmla="*/ 374 h 979"/>
                <a:gd name="T48" fmla="*/ 1310 w 1383"/>
                <a:gd name="T49" fmla="*/ 359 h 979"/>
                <a:gd name="T50" fmla="*/ 1338 w 1383"/>
                <a:gd name="T51" fmla="*/ 360 h 979"/>
                <a:gd name="T52" fmla="*/ 1343 w 1383"/>
                <a:gd name="T53" fmla="*/ 424 h 979"/>
                <a:gd name="T54" fmla="*/ 1322 w 1383"/>
                <a:gd name="T55" fmla="*/ 442 h 979"/>
                <a:gd name="T56" fmla="*/ 1322 w 1383"/>
                <a:gd name="T57" fmla="*/ 443 h 979"/>
                <a:gd name="T58" fmla="*/ 913 w 1383"/>
                <a:gd name="T59" fmla="*/ 742 h 979"/>
                <a:gd name="T60" fmla="*/ 913 w 1383"/>
                <a:gd name="T61" fmla="*/ 743 h 979"/>
                <a:gd name="T62" fmla="*/ 617 w 1383"/>
                <a:gd name="T63" fmla="*/ 959 h 979"/>
                <a:gd name="T64" fmla="*/ 21 w 1383"/>
                <a:gd name="T65" fmla="*/ 630 h 979"/>
                <a:gd name="T66" fmla="*/ 21 w 1383"/>
                <a:gd name="T67" fmla="*/ 629 h 979"/>
                <a:gd name="T68" fmla="*/ 12 w 1383"/>
                <a:gd name="T69" fmla="*/ 636 h 979"/>
                <a:gd name="T70" fmla="*/ 13 w 1383"/>
                <a:gd name="T71" fmla="*/ 648 h 979"/>
                <a:gd name="T72" fmla="*/ 610 w 1383"/>
                <a:gd name="T73" fmla="*/ 978 h 979"/>
                <a:gd name="T74" fmla="*/ 621 w 1383"/>
                <a:gd name="T75" fmla="*/ 976 h 979"/>
                <a:gd name="T76" fmla="*/ 1024 w 1383"/>
                <a:gd name="T77" fmla="*/ 681 h 979"/>
                <a:gd name="T78" fmla="*/ 1026 w 1383"/>
                <a:gd name="T79" fmla="*/ 679 h 979"/>
                <a:gd name="T80" fmla="*/ 1026 w 1383"/>
                <a:gd name="T81" fmla="*/ 679 h 979"/>
                <a:gd name="T82" fmla="*/ 1337 w 1383"/>
                <a:gd name="T83" fmla="*/ 451 h 979"/>
                <a:gd name="T84" fmla="*/ 1339 w 1383"/>
                <a:gd name="T85" fmla="*/ 450 h 979"/>
                <a:gd name="T86" fmla="*/ 1357 w 1383"/>
                <a:gd name="T87" fmla="*/ 432 h 979"/>
                <a:gd name="T88" fmla="*/ 1352 w 1383"/>
                <a:gd name="T89" fmla="*/ 346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3" h="979">
                  <a:moveTo>
                    <a:pt x="1352" y="346"/>
                  </a:moveTo>
                  <a:cubicBezTo>
                    <a:pt x="1352" y="345"/>
                    <a:pt x="1351" y="345"/>
                    <a:pt x="1351" y="344"/>
                  </a:cubicBezTo>
                  <a:cubicBezTo>
                    <a:pt x="1349" y="343"/>
                    <a:pt x="1349" y="343"/>
                    <a:pt x="1349" y="343"/>
                  </a:cubicBezTo>
                  <a:cubicBezTo>
                    <a:pt x="731" y="2"/>
                    <a:pt x="731" y="2"/>
                    <a:pt x="731" y="2"/>
                  </a:cubicBezTo>
                  <a:cubicBezTo>
                    <a:pt x="728" y="0"/>
                    <a:pt x="724" y="1"/>
                    <a:pt x="720" y="4"/>
                  </a:cubicBezTo>
                  <a:cubicBezTo>
                    <a:pt x="317" y="299"/>
                    <a:pt x="317" y="299"/>
                    <a:pt x="317" y="299"/>
                  </a:cubicBezTo>
                  <a:cubicBezTo>
                    <a:pt x="316" y="299"/>
                    <a:pt x="316" y="300"/>
                    <a:pt x="315" y="301"/>
                  </a:cubicBezTo>
                  <a:cubicBezTo>
                    <a:pt x="315" y="301"/>
                    <a:pt x="315" y="301"/>
                    <a:pt x="315" y="301"/>
                  </a:cubicBezTo>
                  <a:cubicBezTo>
                    <a:pt x="4" y="528"/>
                    <a:pt x="4" y="528"/>
                    <a:pt x="4" y="528"/>
                  </a:cubicBezTo>
                  <a:cubicBezTo>
                    <a:pt x="4" y="529"/>
                    <a:pt x="3" y="530"/>
                    <a:pt x="2" y="530"/>
                  </a:cubicBezTo>
                  <a:cubicBezTo>
                    <a:pt x="1" y="532"/>
                    <a:pt x="0" y="534"/>
                    <a:pt x="0" y="536"/>
                  </a:cubicBezTo>
                  <a:cubicBezTo>
                    <a:pt x="0" y="538"/>
                    <a:pt x="1" y="541"/>
                    <a:pt x="3" y="542"/>
                  </a:cubicBezTo>
                  <a:cubicBezTo>
                    <a:pt x="81" y="585"/>
                    <a:pt x="81" y="585"/>
                    <a:pt x="81" y="585"/>
                  </a:cubicBezTo>
                  <a:cubicBezTo>
                    <a:pt x="600" y="872"/>
                    <a:pt x="600" y="872"/>
                    <a:pt x="600" y="872"/>
                  </a:cubicBezTo>
                  <a:cubicBezTo>
                    <a:pt x="603" y="874"/>
                    <a:pt x="607" y="873"/>
                    <a:pt x="611" y="870"/>
                  </a:cubicBezTo>
                  <a:cubicBezTo>
                    <a:pt x="840" y="702"/>
                    <a:pt x="840" y="702"/>
                    <a:pt x="840" y="702"/>
                  </a:cubicBezTo>
                  <a:cubicBezTo>
                    <a:pt x="840" y="702"/>
                    <a:pt x="840" y="702"/>
                    <a:pt x="840" y="702"/>
                  </a:cubicBezTo>
                  <a:cubicBezTo>
                    <a:pt x="857" y="690"/>
                    <a:pt x="857" y="690"/>
                    <a:pt x="857" y="690"/>
                  </a:cubicBezTo>
                  <a:cubicBezTo>
                    <a:pt x="857" y="690"/>
                    <a:pt x="857" y="690"/>
                    <a:pt x="857" y="690"/>
                  </a:cubicBezTo>
                  <a:cubicBezTo>
                    <a:pt x="924" y="641"/>
                    <a:pt x="924" y="641"/>
                    <a:pt x="924" y="641"/>
                  </a:cubicBezTo>
                  <a:cubicBezTo>
                    <a:pt x="924" y="641"/>
                    <a:pt x="924" y="641"/>
                    <a:pt x="924" y="641"/>
                  </a:cubicBezTo>
                  <a:cubicBezTo>
                    <a:pt x="1025" y="567"/>
                    <a:pt x="1025" y="567"/>
                    <a:pt x="1025" y="567"/>
                  </a:cubicBezTo>
                  <a:cubicBezTo>
                    <a:pt x="1025" y="567"/>
                    <a:pt x="1025" y="567"/>
                    <a:pt x="1025" y="567"/>
                  </a:cubicBezTo>
                  <a:cubicBezTo>
                    <a:pt x="1287" y="374"/>
                    <a:pt x="1287" y="374"/>
                    <a:pt x="1287" y="374"/>
                  </a:cubicBezTo>
                  <a:cubicBezTo>
                    <a:pt x="1287" y="374"/>
                    <a:pt x="1299" y="365"/>
                    <a:pt x="1310" y="359"/>
                  </a:cubicBezTo>
                  <a:cubicBezTo>
                    <a:pt x="1320" y="355"/>
                    <a:pt x="1332" y="358"/>
                    <a:pt x="1338" y="360"/>
                  </a:cubicBezTo>
                  <a:cubicBezTo>
                    <a:pt x="1359" y="373"/>
                    <a:pt x="1362" y="401"/>
                    <a:pt x="1343" y="424"/>
                  </a:cubicBezTo>
                  <a:cubicBezTo>
                    <a:pt x="1338" y="430"/>
                    <a:pt x="1331" y="436"/>
                    <a:pt x="1322" y="442"/>
                  </a:cubicBezTo>
                  <a:cubicBezTo>
                    <a:pt x="1322" y="442"/>
                    <a:pt x="1322" y="442"/>
                    <a:pt x="1322" y="443"/>
                  </a:cubicBezTo>
                  <a:cubicBezTo>
                    <a:pt x="913" y="742"/>
                    <a:pt x="913" y="742"/>
                    <a:pt x="913" y="742"/>
                  </a:cubicBezTo>
                  <a:cubicBezTo>
                    <a:pt x="913" y="743"/>
                    <a:pt x="913" y="743"/>
                    <a:pt x="913" y="743"/>
                  </a:cubicBezTo>
                  <a:cubicBezTo>
                    <a:pt x="617" y="959"/>
                    <a:pt x="617" y="959"/>
                    <a:pt x="617" y="959"/>
                  </a:cubicBezTo>
                  <a:cubicBezTo>
                    <a:pt x="21" y="630"/>
                    <a:pt x="21" y="630"/>
                    <a:pt x="21" y="630"/>
                  </a:cubicBezTo>
                  <a:cubicBezTo>
                    <a:pt x="21" y="630"/>
                    <a:pt x="21" y="629"/>
                    <a:pt x="21" y="629"/>
                  </a:cubicBezTo>
                  <a:cubicBezTo>
                    <a:pt x="13" y="635"/>
                    <a:pt x="13" y="636"/>
                    <a:pt x="12" y="636"/>
                  </a:cubicBezTo>
                  <a:cubicBezTo>
                    <a:pt x="9" y="640"/>
                    <a:pt x="9" y="646"/>
                    <a:pt x="13" y="648"/>
                  </a:cubicBezTo>
                  <a:cubicBezTo>
                    <a:pt x="610" y="978"/>
                    <a:pt x="610" y="978"/>
                    <a:pt x="610" y="978"/>
                  </a:cubicBezTo>
                  <a:cubicBezTo>
                    <a:pt x="613" y="979"/>
                    <a:pt x="618" y="979"/>
                    <a:pt x="621" y="976"/>
                  </a:cubicBezTo>
                  <a:cubicBezTo>
                    <a:pt x="1024" y="681"/>
                    <a:pt x="1024" y="681"/>
                    <a:pt x="1024" y="681"/>
                  </a:cubicBezTo>
                  <a:cubicBezTo>
                    <a:pt x="1025" y="681"/>
                    <a:pt x="1025" y="680"/>
                    <a:pt x="1026" y="679"/>
                  </a:cubicBezTo>
                  <a:cubicBezTo>
                    <a:pt x="1026" y="679"/>
                    <a:pt x="1026" y="679"/>
                    <a:pt x="1026" y="679"/>
                  </a:cubicBezTo>
                  <a:cubicBezTo>
                    <a:pt x="1337" y="451"/>
                    <a:pt x="1337" y="451"/>
                    <a:pt x="1337" y="451"/>
                  </a:cubicBezTo>
                  <a:cubicBezTo>
                    <a:pt x="1338" y="451"/>
                    <a:pt x="1338" y="450"/>
                    <a:pt x="1339" y="450"/>
                  </a:cubicBezTo>
                  <a:cubicBezTo>
                    <a:pt x="1346" y="444"/>
                    <a:pt x="1352" y="438"/>
                    <a:pt x="1357" y="432"/>
                  </a:cubicBezTo>
                  <a:cubicBezTo>
                    <a:pt x="1383" y="401"/>
                    <a:pt x="1380" y="364"/>
                    <a:pt x="1352" y="346"/>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nvGrpSpPr>
          <p:cNvPr id="10" name="Group 5"/>
          <p:cNvGrpSpPr/>
          <p:nvPr/>
        </p:nvGrpSpPr>
        <p:grpSpPr>
          <a:xfrm>
            <a:off x="7694295" y="2504314"/>
            <a:ext cx="3457575" cy="2436019"/>
            <a:chOff x="6309080" y="1920454"/>
            <a:chExt cx="4610100" cy="3248025"/>
          </a:xfrm>
        </p:grpSpPr>
        <p:sp>
          <p:nvSpPr>
            <p:cNvPr id="11" name="Freeform 6"/>
            <p:cNvSpPr>
              <a:spLocks/>
            </p:cNvSpPr>
            <p:nvPr/>
          </p:nvSpPr>
          <p:spPr bwMode="auto">
            <a:xfrm>
              <a:off x="6391630" y="3253954"/>
              <a:ext cx="4448175" cy="1838325"/>
            </a:xfrm>
            <a:custGeom>
              <a:avLst/>
              <a:gdLst>
                <a:gd name="T0" fmla="*/ 1160 w 1184"/>
                <a:gd name="T1" fmla="*/ 5 h 489"/>
                <a:gd name="T2" fmla="*/ 1133 w 1184"/>
                <a:gd name="T3" fmla="*/ 4 h 489"/>
                <a:gd name="T4" fmla="*/ 1110 w 1184"/>
                <a:gd name="T5" fmla="*/ 19 h 489"/>
                <a:gd name="T6" fmla="*/ 590 w 1184"/>
                <a:gd name="T7" fmla="*/ 400 h 489"/>
                <a:gd name="T8" fmla="*/ 579 w 1184"/>
                <a:gd name="T9" fmla="*/ 402 h 489"/>
                <a:gd name="T10" fmla="*/ 24 w 1184"/>
                <a:gd name="T11" fmla="*/ 95 h 489"/>
                <a:gd name="T12" fmla="*/ 15 w 1184"/>
                <a:gd name="T13" fmla="*/ 145 h 489"/>
                <a:gd name="T14" fmla="*/ 0 w 1184"/>
                <a:gd name="T15" fmla="*/ 159 h 489"/>
                <a:gd name="T16" fmla="*/ 596 w 1184"/>
                <a:gd name="T17" fmla="*/ 489 h 489"/>
                <a:gd name="T18" fmla="*/ 1144 w 1184"/>
                <a:gd name="T19" fmla="*/ 88 h 489"/>
                <a:gd name="T20" fmla="*/ 1145 w 1184"/>
                <a:gd name="T21" fmla="*/ 87 h 489"/>
                <a:gd name="T22" fmla="*/ 1165 w 1184"/>
                <a:gd name="T23" fmla="*/ 69 h 489"/>
                <a:gd name="T24" fmla="*/ 1160 w 1184"/>
                <a:gd name="T25" fmla="*/ 5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4" h="489">
                  <a:moveTo>
                    <a:pt x="1160" y="5"/>
                  </a:moveTo>
                  <a:cubicBezTo>
                    <a:pt x="1155" y="3"/>
                    <a:pt x="1142" y="0"/>
                    <a:pt x="1133" y="4"/>
                  </a:cubicBezTo>
                  <a:cubicBezTo>
                    <a:pt x="1122" y="10"/>
                    <a:pt x="1110" y="19"/>
                    <a:pt x="1110" y="19"/>
                  </a:cubicBezTo>
                  <a:cubicBezTo>
                    <a:pt x="590" y="400"/>
                    <a:pt x="590" y="400"/>
                    <a:pt x="590" y="400"/>
                  </a:cubicBezTo>
                  <a:cubicBezTo>
                    <a:pt x="586" y="403"/>
                    <a:pt x="582" y="404"/>
                    <a:pt x="579" y="402"/>
                  </a:cubicBezTo>
                  <a:cubicBezTo>
                    <a:pt x="24" y="95"/>
                    <a:pt x="24" y="95"/>
                    <a:pt x="24" y="95"/>
                  </a:cubicBezTo>
                  <a:cubicBezTo>
                    <a:pt x="31" y="110"/>
                    <a:pt x="29" y="129"/>
                    <a:pt x="15" y="145"/>
                  </a:cubicBezTo>
                  <a:cubicBezTo>
                    <a:pt x="11" y="150"/>
                    <a:pt x="6" y="155"/>
                    <a:pt x="0" y="159"/>
                  </a:cubicBezTo>
                  <a:cubicBezTo>
                    <a:pt x="596" y="489"/>
                    <a:pt x="596" y="489"/>
                    <a:pt x="596" y="489"/>
                  </a:cubicBezTo>
                  <a:cubicBezTo>
                    <a:pt x="1144" y="88"/>
                    <a:pt x="1144" y="88"/>
                    <a:pt x="1144" y="88"/>
                  </a:cubicBezTo>
                  <a:cubicBezTo>
                    <a:pt x="1144" y="87"/>
                    <a:pt x="1145" y="87"/>
                    <a:pt x="1145" y="87"/>
                  </a:cubicBezTo>
                  <a:cubicBezTo>
                    <a:pt x="1154" y="81"/>
                    <a:pt x="1160" y="75"/>
                    <a:pt x="1165" y="69"/>
                  </a:cubicBezTo>
                  <a:cubicBezTo>
                    <a:pt x="1184" y="46"/>
                    <a:pt x="1182" y="18"/>
                    <a:pt x="1160" y="5"/>
                  </a:cubicBezTo>
                  <a:close/>
                </a:path>
              </a:pathLst>
            </a:custGeom>
            <a:solidFill>
              <a:srgbClr val="EDEAC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2" name="Freeform 7"/>
            <p:cNvSpPr>
              <a:spLocks/>
            </p:cNvSpPr>
            <p:nvPr/>
          </p:nvSpPr>
          <p:spPr bwMode="auto">
            <a:xfrm>
              <a:off x="6309080" y="1920454"/>
              <a:ext cx="4610100" cy="3248025"/>
            </a:xfrm>
            <a:custGeom>
              <a:avLst/>
              <a:gdLst>
                <a:gd name="T0" fmla="*/ 1197 w 1227"/>
                <a:gd name="T1" fmla="*/ 346 h 864"/>
                <a:gd name="T2" fmla="*/ 1195 w 1227"/>
                <a:gd name="T3" fmla="*/ 344 h 864"/>
                <a:gd name="T4" fmla="*/ 1193 w 1227"/>
                <a:gd name="T5" fmla="*/ 343 h 864"/>
                <a:gd name="T6" fmla="*/ 576 w 1227"/>
                <a:gd name="T7" fmla="*/ 2 h 864"/>
                <a:gd name="T8" fmla="*/ 565 w 1227"/>
                <a:gd name="T9" fmla="*/ 4 h 864"/>
                <a:gd name="T10" fmla="*/ 409 w 1227"/>
                <a:gd name="T11" fmla="*/ 118 h 864"/>
                <a:gd name="T12" fmla="*/ 408 w 1227"/>
                <a:gd name="T13" fmla="*/ 118 h 864"/>
                <a:gd name="T14" fmla="*/ 5 w 1227"/>
                <a:gd name="T15" fmla="*/ 413 h 864"/>
                <a:gd name="T16" fmla="*/ 3 w 1227"/>
                <a:gd name="T17" fmla="*/ 415 h 864"/>
                <a:gd name="T18" fmla="*/ 1 w 1227"/>
                <a:gd name="T19" fmla="*/ 421 h 864"/>
                <a:gd name="T20" fmla="*/ 4 w 1227"/>
                <a:gd name="T21" fmla="*/ 427 h 864"/>
                <a:gd name="T22" fmla="*/ 82 w 1227"/>
                <a:gd name="T23" fmla="*/ 470 h 864"/>
                <a:gd name="T24" fmla="*/ 601 w 1227"/>
                <a:gd name="T25" fmla="*/ 757 h 864"/>
                <a:gd name="T26" fmla="*/ 612 w 1227"/>
                <a:gd name="T27" fmla="*/ 755 h 864"/>
                <a:gd name="T28" fmla="*/ 684 w 1227"/>
                <a:gd name="T29" fmla="*/ 702 h 864"/>
                <a:gd name="T30" fmla="*/ 684 w 1227"/>
                <a:gd name="T31" fmla="*/ 702 h 864"/>
                <a:gd name="T32" fmla="*/ 702 w 1227"/>
                <a:gd name="T33" fmla="*/ 690 h 864"/>
                <a:gd name="T34" fmla="*/ 702 w 1227"/>
                <a:gd name="T35" fmla="*/ 689 h 864"/>
                <a:gd name="T36" fmla="*/ 766 w 1227"/>
                <a:gd name="T37" fmla="*/ 642 h 864"/>
                <a:gd name="T38" fmla="*/ 767 w 1227"/>
                <a:gd name="T39" fmla="*/ 642 h 864"/>
                <a:gd name="T40" fmla="*/ 1132 w 1227"/>
                <a:gd name="T41" fmla="*/ 374 h 864"/>
                <a:gd name="T42" fmla="*/ 1155 w 1227"/>
                <a:gd name="T43" fmla="*/ 359 h 864"/>
                <a:gd name="T44" fmla="*/ 1182 w 1227"/>
                <a:gd name="T45" fmla="*/ 360 h 864"/>
                <a:gd name="T46" fmla="*/ 1187 w 1227"/>
                <a:gd name="T47" fmla="*/ 424 h 864"/>
                <a:gd name="T48" fmla="*/ 1167 w 1227"/>
                <a:gd name="T49" fmla="*/ 442 h 864"/>
                <a:gd name="T50" fmla="*/ 1166 w 1227"/>
                <a:gd name="T51" fmla="*/ 443 h 864"/>
                <a:gd name="T52" fmla="*/ 1060 w 1227"/>
                <a:gd name="T53" fmla="*/ 521 h 864"/>
                <a:gd name="T54" fmla="*/ 1060 w 1227"/>
                <a:gd name="T55" fmla="*/ 521 h 864"/>
                <a:gd name="T56" fmla="*/ 618 w 1227"/>
                <a:gd name="T57" fmla="*/ 844 h 864"/>
                <a:gd name="T58" fmla="*/ 22 w 1227"/>
                <a:gd name="T59" fmla="*/ 514 h 864"/>
                <a:gd name="T60" fmla="*/ 22 w 1227"/>
                <a:gd name="T61" fmla="*/ 514 h 864"/>
                <a:gd name="T62" fmla="*/ 13 w 1227"/>
                <a:gd name="T63" fmla="*/ 521 h 864"/>
                <a:gd name="T64" fmla="*/ 14 w 1227"/>
                <a:gd name="T65" fmla="*/ 533 h 864"/>
                <a:gd name="T66" fmla="*/ 611 w 1227"/>
                <a:gd name="T67" fmla="*/ 862 h 864"/>
                <a:gd name="T68" fmla="*/ 622 w 1227"/>
                <a:gd name="T69" fmla="*/ 861 h 864"/>
                <a:gd name="T70" fmla="*/ 778 w 1227"/>
                <a:gd name="T71" fmla="*/ 747 h 864"/>
                <a:gd name="T72" fmla="*/ 779 w 1227"/>
                <a:gd name="T73" fmla="*/ 747 h 864"/>
                <a:gd name="T74" fmla="*/ 1181 w 1227"/>
                <a:gd name="T75" fmla="*/ 451 h 864"/>
                <a:gd name="T76" fmla="*/ 1183 w 1227"/>
                <a:gd name="T77" fmla="*/ 450 h 864"/>
                <a:gd name="T78" fmla="*/ 1202 w 1227"/>
                <a:gd name="T79" fmla="*/ 432 h 864"/>
                <a:gd name="T80" fmla="*/ 1197 w 1227"/>
                <a:gd name="T81" fmla="*/ 346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7" h="864">
                  <a:moveTo>
                    <a:pt x="1197" y="346"/>
                  </a:moveTo>
                  <a:cubicBezTo>
                    <a:pt x="1196" y="345"/>
                    <a:pt x="1196" y="345"/>
                    <a:pt x="1195" y="344"/>
                  </a:cubicBezTo>
                  <a:cubicBezTo>
                    <a:pt x="1193" y="343"/>
                    <a:pt x="1193" y="343"/>
                    <a:pt x="1193" y="343"/>
                  </a:cubicBezTo>
                  <a:cubicBezTo>
                    <a:pt x="576" y="2"/>
                    <a:pt x="576" y="2"/>
                    <a:pt x="576" y="2"/>
                  </a:cubicBezTo>
                  <a:cubicBezTo>
                    <a:pt x="573" y="0"/>
                    <a:pt x="568" y="1"/>
                    <a:pt x="565" y="4"/>
                  </a:cubicBezTo>
                  <a:cubicBezTo>
                    <a:pt x="409" y="118"/>
                    <a:pt x="409" y="118"/>
                    <a:pt x="409" y="118"/>
                  </a:cubicBezTo>
                  <a:cubicBezTo>
                    <a:pt x="409" y="118"/>
                    <a:pt x="408" y="118"/>
                    <a:pt x="408" y="118"/>
                  </a:cubicBezTo>
                  <a:cubicBezTo>
                    <a:pt x="5" y="413"/>
                    <a:pt x="5" y="413"/>
                    <a:pt x="5" y="413"/>
                  </a:cubicBezTo>
                  <a:cubicBezTo>
                    <a:pt x="4" y="414"/>
                    <a:pt x="4" y="415"/>
                    <a:pt x="3" y="415"/>
                  </a:cubicBezTo>
                  <a:cubicBezTo>
                    <a:pt x="2" y="417"/>
                    <a:pt x="1" y="419"/>
                    <a:pt x="1" y="421"/>
                  </a:cubicBezTo>
                  <a:cubicBezTo>
                    <a:pt x="0" y="423"/>
                    <a:pt x="2" y="426"/>
                    <a:pt x="4" y="427"/>
                  </a:cubicBezTo>
                  <a:cubicBezTo>
                    <a:pt x="82" y="470"/>
                    <a:pt x="82" y="470"/>
                    <a:pt x="82" y="470"/>
                  </a:cubicBezTo>
                  <a:cubicBezTo>
                    <a:pt x="601" y="757"/>
                    <a:pt x="601" y="757"/>
                    <a:pt x="601" y="757"/>
                  </a:cubicBezTo>
                  <a:cubicBezTo>
                    <a:pt x="604" y="759"/>
                    <a:pt x="608" y="758"/>
                    <a:pt x="612" y="755"/>
                  </a:cubicBezTo>
                  <a:cubicBezTo>
                    <a:pt x="684" y="702"/>
                    <a:pt x="684" y="702"/>
                    <a:pt x="684" y="702"/>
                  </a:cubicBezTo>
                  <a:cubicBezTo>
                    <a:pt x="684" y="702"/>
                    <a:pt x="684" y="702"/>
                    <a:pt x="684" y="702"/>
                  </a:cubicBezTo>
                  <a:cubicBezTo>
                    <a:pt x="702" y="690"/>
                    <a:pt x="702" y="690"/>
                    <a:pt x="702" y="690"/>
                  </a:cubicBezTo>
                  <a:cubicBezTo>
                    <a:pt x="702" y="689"/>
                    <a:pt x="702" y="689"/>
                    <a:pt x="702" y="689"/>
                  </a:cubicBezTo>
                  <a:cubicBezTo>
                    <a:pt x="766" y="642"/>
                    <a:pt x="766" y="642"/>
                    <a:pt x="766" y="642"/>
                  </a:cubicBezTo>
                  <a:cubicBezTo>
                    <a:pt x="766" y="642"/>
                    <a:pt x="767" y="642"/>
                    <a:pt x="767" y="642"/>
                  </a:cubicBezTo>
                  <a:cubicBezTo>
                    <a:pt x="1132" y="374"/>
                    <a:pt x="1132" y="374"/>
                    <a:pt x="1132" y="374"/>
                  </a:cubicBezTo>
                  <a:cubicBezTo>
                    <a:pt x="1132" y="374"/>
                    <a:pt x="1144" y="365"/>
                    <a:pt x="1155" y="359"/>
                  </a:cubicBezTo>
                  <a:cubicBezTo>
                    <a:pt x="1164" y="355"/>
                    <a:pt x="1177" y="358"/>
                    <a:pt x="1182" y="360"/>
                  </a:cubicBezTo>
                  <a:cubicBezTo>
                    <a:pt x="1204" y="373"/>
                    <a:pt x="1206" y="401"/>
                    <a:pt x="1187" y="424"/>
                  </a:cubicBezTo>
                  <a:cubicBezTo>
                    <a:pt x="1182" y="430"/>
                    <a:pt x="1176" y="436"/>
                    <a:pt x="1167" y="442"/>
                  </a:cubicBezTo>
                  <a:cubicBezTo>
                    <a:pt x="1167" y="442"/>
                    <a:pt x="1166" y="442"/>
                    <a:pt x="1166" y="443"/>
                  </a:cubicBezTo>
                  <a:cubicBezTo>
                    <a:pt x="1060" y="521"/>
                    <a:pt x="1060" y="521"/>
                    <a:pt x="1060" y="521"/>
                  </a:cubicBezTo>
                  <a:cubicBezTo>
                    <a:pt x="1060" y="521"/>
                    <a:pt x="1060" y="521"/>
                    <a:pt x="1060" y="521"/>
                  </a:cubicBezTo>
                  <a:cubicBezTo>
                    <a:pt x="618" y="844"/>
                    <a:pt x="618" y="844"/>
                    <a:pt x="618" y="844"/>
                  </a:cubicBezTo>
                  <a:cubicBezTo>
                    <a:pt x="22" y="514"/>
                    <a:pt x="22" y="514"/>
                    <a:pt x="22" y="514"/>
                  </a:cubicBezTo>
                  <a:cubicBezTo>
                    <a:pt x="22" y="514"/>
                    <a:pt x="22" y="514"/>
                    <a:pt x="22" y="514"/>
                  </a:cubicBezTo>
                  <a:cubicBezTo>
                    <a:pt x="14" y="520"/>
                    <a:pt x="14" y="520"/>
                    <a:pt x="13" y="521"/>
                  </a:cubicBezTo>
                  <a:cubicBezTo>
                    <a:pt x="10" y="525"/>
                    <a:pt x="10" y="530"/>
                    <a:pt x="14" y="533"/>
                  </a:cubicBezTo>
                  <a:cubicBezTo>
                    <a:pt x="611" y="862"/>
                    <a:pt x="611" y="862"/>
                    <a:pt x="611" y="862"/>
                  </a:cubicBezTo>
                  <a:cubicBezTo>
                    <a:pt x="614" y="864"/>
                    <a:pt x="619" y="864"/>
                    <a:pt x="622" y="861"/>
                  </a:cubicBezTo>
                  <a:cubicBezTo>
                    <a:pt x="778" y="747"/>
                    <a:pt x="778" y="747"/>
                    <a:pt x="778" y="747"/>
                  </a:cubicBezTo>
                  <a:cubicBezTo>
                    <a:pt x="778" y="747"/>
                    <a:pt x="778" y="747"/>
                    <a:pt x="779" y="747"/>
                  </a:cubicBezTo>
                  <a:cubicBezTo>
                    <a:pt x="1181" y="451"/>
                    <a:pt x="1181" y="451"/>
                    <a:pt x="1181" y="451"/>
                  </a:cubicBezTo>
                  <a:cubicBezTo>
                    <a:pt x="1182" y="451"/>
                    <a:pt x="1182" y="450"/>
                    <a:pt x="1183" y="450"/>
                  </a:cubicBezTo>
                  <a:cubicBezTo>
                    <a:pt x="1190" y="444"/>
                    <a:pt x="1197" y="438"/>
                    <a:pt x="1202" y="432"/>
                  </a:cubicBezTo>
                  <a:cubicBezTo>
                    <a:pt x="1227" y="401"/>
                    <a:pt x="1225" y="364"/>
                    <a:pt x="1197" y="34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grpSp>
        <p:nvGrpSpPr>
          <p:cNvPr id="13" name="Group 8"/>
          <p:cNvGrpSpPr/>
          <p:nvPr/>
        </p:nvGrpSpPr>
        <p:grpSpPr>
          <a:xfrm>
            <a:off x="8289607" y="2075688"/>
            <a:ext cx="3014663" cy="2110979"/>
            <a:chOff x="7102830" y="1348954"/>
            <a:chExt cx="4019550" cy="2814638"/>
          </a:xfrm>
          <a:solidFill>
            <a:srgbClr val="0099CC"/>
          </a:solidFill>
        </p:grpSpPr>
        <p:sp>
          <p:nvSpPr>
            <p:cNvPr id="14" name="Freeform 9"/>
            <p:cNvSpPr>
              <a:spLocks/>
            </p:cNvSpPr>
            <p:nvPr/>
          </p:nvSpPr>
          <p:spPr bwMode="auto">
            <a:xfrm>
              <a:off x="7180617" y="2607842"/>
              <a:ext cx="3862388" cy="1481138"/>
            </a:xfrm>
            <a:custGeom>
              <a:avLst/>
              <a:gdLst>
                <a:gd name="T0" fmla="*/ 579 w 1028"/>
                <a:gd name="T1" fmla="*/ 307 h 394"/>
                <a:gd name="T2" fmla="*/ 25 w 1028"/>
                <a:gd name="T3" fmla="*/ 0 h 394"/>
                <a:gd name="T4" fmla="*/ 16 w 1028"/>
                <a:gd name="T5" fmla="*/ 50 h 394"/>
                <a:gd name="T6" fmla="*/ 0 w 1028"/>
                <a:gd name="T7" fmla="*/ 65 h 394"/>
                <a:gd name="T8" fmla="*/ 597 w 1028"/>
                <a:gd name="T9" fmla="*/ 394 h 394"/>
                <a:gd name="T10" fmla="*/ 989 w 1028"/>
                <a:gd name="T11" fmla="*/ 107 h 394"/>
                <a:gd name="T12" fmla="*/ 989 w 1028"/>
                <a:gd name="T13" fmla="*/ 107 h 394"/>
                <a:gd name="T14" fmla="*/ 1009 w 1028"/>
                <a:gd name="T15" fmla="*/ 89 h 394"/>
                <a:gd name="T16" fmla="*/ 1004 w 1028"/>
                <a:gd name="T17" fmla="*/ 24 h 394"/>
                <a:gd name="T18" fmla="*/ 977 w 1028"/>
                <a:gd name="T19" fmla="*/ 24 h 394"/>
                <a:gd name="T20" fmla="*/ 954 w 1028"/>
                <a:gd name="T21" fmla="*/ 39 h 394"/>
                <a:gd name="T22" fmla="*/ 591 w 1028"/>
                <a:gd name="T23" fmla="*/ 305 h 394"/>
                <a:gd name="T24" fmla="*/ 579 w 1028"/>
                <a:gd name="T25" fmla="*/ 30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8" h="394">
                  <a:moveTo>
                    <a:pt x="579" y="307"/>
                  </a:moveTo>
                  <a:cubicBezTo>
                    <a:pt x="25" y="0"/>
                    <a:pt x="25" y="0"/>
                    <a:pt x="25" y="0"/>
                  </a:cubicBezTo>
                  <a:cubicBezTo>
                    <a:pt x="32" y="15"/>
                    <a:pt x="29" y="34"/>
                    <a:pt x="16" y="50"/>
                  </a:cubicBezTo>
                  <a:cubicBezTo>
                    <a:pt x="12" y="55"/>
                    <a:pt x="6" y="60"/>
                    <a:pt x="0" y="65"/>
                  </a:cubicBezTo>
                  <a:cubicBezTo>
                    <a:pt x="597" y="394"/>
                    <a:pt x="597" y="394"/>
                    <a:pt x="597" y="394"/>
                  </a:cubicBezTo>
                  <a:cubicBezTo>
                    <a:pt x="989" y="107"/>
                    <a:pt x="989" y="107"/>
                    <a:pt x="989" y="107"/>
                  </a:cubicBezTo>
                  <a:cubicBezTo>
                    <a:pt x="989" y="107"/>
                    <a:pt x="989" y="107"/>
                    <a:pt x="989" y="107"/>
                  </a:cubicBezTo>
                  <a:cubicBezTo>
                    <a:pt x="998" y="101"/>
                    <a:pt x="1004" y="95"/>
                    <a:pt x="1009" y="89"/>
                  </a:cubicBezTo>
                  <a:cubicBezTo>
                    <a:pt x="1028" y="65"/>
                    <a:pt x="1026" y="37"/>
                    <a:pt x="1004" y="24"/>
                  </a:cubicBezTo>
                  <a:cubicBezTo>
                    <a:pt x="999" y="22"/>
                    <a:pt x="986" y="19"/>
                    <a:pt x="977" y="24"/>
                  </a:cubicBezTo>
                  <a:cubicBezTo>
                    <a:pt x="966" y="30"/>
                    <a:pt x="954" y="39"/>
                    <a:pt x="954" y="39"/>
                  </a:cubicBezTo>
                  <a:cubicBezTo>
                    <a:pt x="591" y="305"/>
                    <a:pt x="591" y="305"/>
                    <a:pt x="591" y="305"/>
                  </a:cubicBezTo>
                  <a:cubicBezTo>
                    <a:pt x="587" y="308"/>
                    <a:pt x="582" y="309"/>
                    <a:pt x="579" y="307"/>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5" name="Freeform 10"/>
            <p:cNvSpPr>
              <a:spLocks/>
            </p:cNvSpPr>
            <p:nvPr/>
          </p:nvSpPr>
          <p:spPr bwMode="auto">
            <a:xfrm>
              <a:off x="7102830" y="1348954"/>
              <a:ext cx="4019550" cy="2814638"/>
            </a:xfrm>
            <a:custGeom>
              <a:avLst/>
              <a:gdLst>
                <a:gd name="T0" fmla="*/ 1040 w 1070"/>
                <a:gd name="T1" fmla="*/ 346 h 749"/>
                <a:gd name="T2" fmla="*/ 1038 w 1070"/>
                <a:gd name="T3" fmla="*/ 344 h 749"/>
                <a:gd name="T4" fmla="*/ 1036 w 1070"/>
                <a:gd name="T5" fmla="*/ 343 h 749"/>
                <a:gd name="T6" fmla="*/ 419 w 1070"/>
                <a:gd name="T7" fmla="*/ 2 h 749"/>
                <a:gd name="T8" fmla="*/ 408 w 1070"/>
                <a:gd name="T9" fmla="*/ 3 h 749"/>
                <a:gd name="T10" fmla="*/ 5 w 1070"/>
                <a:gd name="T11" fmla="*/ 298 h 749"/>
                <a:gd name="T12" fmla="*/ 3 w 1070"/>
                <a:gd name="T13" fmla="*/ 300 h 749"/>
                <a:gd name="T14" fmla="*/ 0 w 1070"/>
                <a:gd name="T15" fmla="*/ 306 h 749"/>
                <a:gd name="T16" fmla="*/ 4 w 1070"/>
                <a:gd name="T17" fmla="*/ 312 h 749"/>
                <a:gd name="T18" fmla="*/ 82 w 1070"/>
                <a:gd name="T19" fmla="*/ 355 h 749"/>
                <a:gd name="T20" fmla="*/ 82 w 1070"/>
                <a:gd name="T21" fmla="*/ 355 h 749"/>
                <a:gd name="T22" fmla="*/ 600 w 1070"/>
                <a:gd name="T23" fmla="*/ 642 h 749"/>
                <a:gd name="T24" fmla="*/ 612 w 1070"/>
                <a:gd name="T25" fmla="*/ 640 h 749"/>
                <a:gd name="T26" fmla="*/ 975 w 1070"/>
                <a:gd name="T27" fmla="*/ 374 h 749"/>
                <a:gd name="T28" fmla="*/ 998 w 1070"/>
                <a:gd name="T29" fmla="*/ 359 h 749"/>
                <a:gd name="T30" fmla="*/ 1025 w 1070"/>
                <a:gd name="T31" fmla="*/ 359 h 749"/>
                <a:gd name="T32" fmla="*/ 1030 w 1070"/>
                <a:gd name="T33" fmla="*/ 424 h 749"/>
                <a:gd name="T34" fmla="*/ 1010 w 1070"/>
                <a:gd name="T35" fmla="*/ 442 h 749"/>
                <a:gd name="T36" fmla="*/ 1010 w 1070"/>
                <a:gd name="T37" fmla="*/ 442 h 749"/>
                <a:gd name="T38" fmla="*/ 618 w 1070"/>
                <a:gd name="T39" fmla="*/ 729 h 749"/>
                <a:gd name="T40" fmla="*/ 21 w 1070"/>
                <a:gd name="T41" fmla="*/ 400 h 749"/>
                <a:gd name="T42" fmla="*/ 22 w 1070"/>
                <a:gd name="T43" fmla="*/ 399 h 749"/>
                <a:gd name="T44" fmla="*/ 13 w 1070"/>
                <a:gd name="T45" fmla="*/ 406 h 749"/>
                <a:gd name="T46" fmla="*/ 14 w 1070"/>
                <a:gd name="T47" fmla="*/ 418 h 749"/>
                <a:gd name="T48" fmla="*/ 610 w 1070"/>
                <a:gd name="T49" fmla="*/ 748 h 749"/>
                <a:gd name="T50" fmla="*/ 622 w 1070"/>
                <a:gd name="T51" fmla="*/ 746 h 749"/>
                <a:gd name="T52" fmla="*/ 1025 w 1070"/>
                <a:gd name="T53" fmla="*/ 451 h 749"/>
                <a:gd name="T54" fmla="*/ 1026 w 1070"/>
                <a:gd name="T55" fmla="*/ 449 h 749"/>
                <a:gd name="T56" fmla="*/ 1045 w 1070"/>
                <a:gd name="T57" fmla="*/ 432 h 749"/>
                <a:gd name="T58" fmla="*/ 1040 w 1070"/>
                <a:gd name="T59" fmla="*/ 346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0" h="749">
                  <a:moveTo>
                    <a:pt x="1040" y="346"/>
                  </a:moveTo>
                  <a:cubicBezTo>
                    <a:pt x="1040" y="345"/>
                    <a:pt x="1039" y="344"/>
                    <a:pt x="1038" y="344"/>
                  </a:cubicBezTo>
                  <a:cubicBezTo>
                    <a:pt x="1036" y="343"/>
                    <a:pt x="1036" y="343"/>
                    <a:pt x="1036" y="343"/>
                  </a:cubicBezTo>
                  <a:cubicBezTo>
                    <a:pt x="419" y="2"/>
                    <a:pt x="419" y="2"/>
                    <a:pt x="419" y="2"/>
                  </a:cubicBezTo>
                  <a:cubicBezTo>
                    <a:pt x="416" y="0"/>
                    <a:pt x="411" y="1"/>
                    <a:pt x="408" y="3"/>
                  </a:cubicBezTo>
                  <a:cubicBezTo>
                    <a:pt x="5" y="298"/>
                    <a:pt x="5" y="298"/>
                    <a:pt x="5" y="298"/>
                  </a:cubicBezTo>
                  <a:cubicBezTo>
                    <a:pt x="4" y="299"/>
                    <a:pt x="3" y="300"/>
                    <a:pt x="3" y="300"/>
                  </a:cubicBezTo>
                  <a:cubicBezTo>
                    <a:pt x="1" y="302"/>
                    <a:pt x="1" y="304"/>
                    <a:pt x="0" y="306"/>
                  </a:cubicBezTo>
                  <a:cubicBezTo>
                    <a:pt x="0" y="308"/>
                    <a:pt x="1" y="311"/>
                    <a:pt x="4" y="312"/>
                  </a:cubicBezTo>
                  <a:cubicBezTo>
                    <a:pt x="82" y="355"/>
                    <a:pt x="82" y="355"/>
                    <a:pt x="82" y="355"/>
                  </a:cubicBezTo>
                  <a:cubicBezTo>
                    <a:pt x="82" y="355"/>
                    <a:pt x="82" y="355"/>
                    <a:pt x="82" y="355"/>
                  </a:cubicBezTo>
                  <a:cubicBezTo>
                    <a:pt x="600" y="642"/>
                    <a:pt x="600" y="642"/>
                    <a:pt x="600" y="642"/>
                  </a:cubicBezTo>
                  <a:cubicBezTo>
                    <a:pt x="603" y="644"/>
                    <a:pt x="608" y="643"/>
                    <a:pt x="612" y="640"/>
                  </a:cubicBezTo>
                  <a:cubicBezTo>
                    <a:pt x="975" y="374"/>
                    <a:pt x="975" y="374"/>
                    <a:pt x="975" y="374"/>
                  </a:cubicBezTo>
                  <a:cubicBezTo>
                    <a:pt x="975" y="374"/>
                    <a:pt x="987" y="365"/>
                    <a:pt x="998" y="359"/>
                  </a:cubicBezTo>
                  <a:cubicBezTo>
                    <a:pt x="1007" y="354"/>
                    <a:pt x="1020" y="357"/>
                    <a:pt x="1025" y="359"/>
                  </a:cubicBezTo>
                  <a:cubicBezTo>
                    <a:pt x="1047" y="372"/>
                    <a:pt x="1049" y="400"/>
                    <a:pt x="1030" y="424"/>
                  </a:cubicBezTo>
                  <a:cubicBezTo>
                    <a:pt x="1025" y="430"/>
                    <a:pt x="1019" y="436"/>
                    <a:pt x="1010" y="442"/>
                  </a:cubicBezTo>
                  <a:cubicBezTo>
                    <a:pt x="1010" y="442"/>
                    <a:pt x="1010" y="442"/>
                    <a:pt x="1010" y="442"/>
                  </a:cubicBezTo>
                  <a:cubicBezTo>
                    <a:pt x="618" y="729"/>
                    <a:pt x="618" y="729"/>
                    <a:pt x="618" y="729"/>
                  </a:cubicBezTo>
                  <a:cubicBezTo>
                    <a:pt x="21" y="400"/>
                    <a:pt x="21" y="400"/>
                    <a:pt x="21" y="400"/>
                  </a:cubicBezTo>
                  <a:cubicBezTo>
                    <a:pt x="21" y="399"/>
                    <a:pt x="22" y="399"/>
                    <a:pt x="22" y="399"/>
                  </a:cubicBezTo>
                  <a:cubicBezTo>
                    <a:pt x="14" y="405"/>
                    <a:pt x="13" y="406"/>
                    <a:pt x="13" y="406"/>
                  </a:cubicBezTo>
                  <a:cubicBezTo>
                    <a:pt x="9" y="410"/>
                    <a:pt x="10" y="416"/>
                    <a:pt x="14" y="418"/>
                  </a:cubicBezTo>
                  <a:cubicBezTo>
                    <a:pt x="610" y="748"/>
                    <a:pt x="610" y="748"/>
                    <a:pt x="610" y="748"/>
                  </a:cubicBezTo>
                  <a:cubicBezTo>
                    <a:pt x="614" y="749"/>
                    <a:pt x="618" y="749"/>
                    <a:pt x="622" y="746"/>
                  </a:cubicBezTo>
                  <a:cubicBezTo>
                    <a:pt x="1025" y="451"/>
                    <a:pt x="1025" y="451"/>
                    <a:pt x="1025" y="451"/>
                  </a:cubicBezTo>
                  <a:cubicBezTo>
                    <a:pt x="1025" y="450"/>
                    <a:pt x="1026" y="450"/>
                    <a:pt x="1026" y="449"/>
                  </a:cubicBezTo>
                  <a:cubicBezTo>
                    <a:pt x="1034" y="444"/>
                    <a:pt x="1040" y="438"/>
                    <a:pt x="1045" y="432"/>
                  </a:cubicBezTo>
                  <a:cubicBezTo>
                    <a:pt x="1070" y="401"/>
                    <a:pt x="1068" y="364"/>
                    <a:pt x="1040" y="34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grpSp>
      <p:sp>
        <p:nvSpPr>
          <p:cNvPr id="16" name="TextBox 11"/>
          <p:cNvSpPr txBox="1"/>
          <p:nvPr/>
        </p:nvSpPr>
        <p:spPr>
          <a:xfrm rot="1801613">
            <a:off x="8069969" y="4506745"/>
            <a:ext cx="795411" cy="400110"/>
          </a:xfrm>
          <a:prstGeom prst="rect">
            <a:avLst/>
          </a:prstGeom>
          <a:noFill/>
        </p:spPr>
        <p:txBody>
          <a:bodyPr wrap="none" rtlCol="0">
            <a:spAutoFit/>
          </a:bodyPr>
          <a:lstStyle/>
          <a:p>
            <a:r>
              <a:rPr lang="tr-TR" sz="2000" b="1" dirty="0" smtClean="0">
                <a:solidFill>
                  <a:srgbClr val="EDEAC5"/>
                </a:solidFill>
              </a:rPr>
              <a:t>GELİR</a:t>
            </a:r>
            <a:endParaRPr lang="id-ID" sz="2000" b="1" dirty="0">
              <a:solidFill>
                <a:srgbClr val="EDEAC5"/>
              </a:solidFill>
            </a:endParaRPr>
          </a:p>
        </p:txBody>
      </p:sp>
      <p:sp>
        <p:nvSpPr>
          <p:cNvPr id="17" name="TextBox 12"/>
          <p:cNvSpPr txBox="1"/>
          <p:nvPr/>
        </p:nvSpPr>
        <p:spPr>
          <a:xfrm rot="1801613">
            <a:off x="8545906" y="3866314"/>
            <a:ext cx="1057405" cy="400110"/>
          </a:xfrm>
          <a:prstGeom prst="rect">
            <a:avLst/>
          </a:prstGeom>
          <a:noFill/>
        </p:spPr>
        <p:txBody>
          <a:bodyPr wrap="none" rtlCol="0">
            <a:spAutoFit/>
          </a:bodyPr>
          <a:lstStyle/>
          <a:p>
            <a:r>
              <a:rPr lang="tr-TR" sz="2000" b="1" dirty="0" smtClean="0">
                <a:solidFill>
                  <a:srgbClr val="EDEAC5"/>
                </a:solidFill>
              </a:rPr>
              <a:t>KİTAPLA</a:t>
            </a:r>
            <a:endParaRPr lang="id-ID" sz="2000" b="1" dirty="0">
              <a:solidFill>
                <a:srgbClr val="EDEAC5"/>
              </a:solidFill>
            </a:endParaRPr>
          </a:p>
        </p:txBody>
      </p:sp>
      <p:sp>
        <p:nvSpPr>
          <p:cNvPr id="18" name="TextBox 13"/>
          <p:cNvSpPr txBox="1"/>
          <p:nvPr/>
        </p:nvSpPr>
        <p:spPr>
          <a:xfrm rot="1935179">
            <a:off x="9435078" y="2714926"/>
            <a:ext cx="1243033" cy="507831"/>
          </a:xfrm>
          <a:prstGeom prst="rect">
            <a:avLst/>
          </a:prstGeom>
          <a:noFill/>
        </p:spPr>
        <p:txBody>
          <a:bodyPr wrap="none" rtlCol="0">
            <a:spAutoFit/>
          </a:bodyPr>
          <a:lstStyle/>
          <a:p>
            <a:r>
              <a:rPr lang="tr-TR" sz="2700" b="1" dirty="0" smtClean="0">
                <a:solidFill>
                  <a:srgbClr val="F9F8EB"/>
                </a:solidFill>
              </a:rPr>
              <a:t>BAŞARI</a:t>
            </a:r>
            <a:endParaRPr lang="id-ID" sz="2700" b="1" dirty="0">
              <a:solidFill>
                <a:srgbClr val="F9F8EB"/>
              </a:solidFill>
            </a:endParaRPr>
          </a:p>
        </p:txBody>
      </p:sp>
      <p:sp>
        <p:nvSpPr>
          <p:cNvPr id="19" name="Freeform 9"/>
          <p:cNvSpPr>
            <a:spLocks noEditPoints="1"/>
          </p:cNvSpPr>
          <p:nvPr/>
        </p:nvSpPr>
        <p:spPr bwMode="auto">
          <a:xfrm>
            <a:off x="8377899" y="1025414"/>
            <a:ext cx="1228750" cy="1994441"/>
          </a:xfrm>
          <a:custGeom>
            <a:avLst/>
            <a:gdLst>
              <a:gd name="T0" fmla="*/ 222 w 369"/>
              <a:gd name="T1" fmla="*/ 571 h 600"/>
              <a:gd name="T2" fmla="*/ 236 w 369"/>
              <a:gd name="T3" fmla="*/ 582 h 600"/>
              <a:gd name="T4" fmla="*/ 249 w 369"/>
              <a:gd name="T5" fmla="*/ 595 h 600"/>
              <a:gd name="T6" fmla="*/ 207 w 369"/>
              <a:gd name="T7" fmla="*/ 574 h 600"/>
              <a:gd name="T8" fmla="*/ 199 w 369"/>
              <a:gd name="T9" fmla="*/ 569 h 600"/>
              <a:gd name="T10" fmla="*/ 203 w 369"/>
              <a:gd name="T11" fmla="*/ 519 h 600"/>
              <a:gd name="T12" fmla="*/ 175 w 369"/>
              <a:gd name="T13" fmla="*/ 544 h 600"/>
              <a:gd name="T14" fmla="*/ 170 w 369"/>
              <a:gd name="T15" fmla="*/ 570 h 600"/>
              <a:gd name="T16" fmla="*/ 166 w 369"/>
              <a:gd name="T17" fmla="*/ 586 h 600"/>
              <a:gd name="T18" fmla="*/ 130 w 369"/>
              <a:gd name="T19" fmla="*/ 597 h 600"/>
              <a:gd name="T20" fmla="*/ 142 w 369"/>
              <a:gd name="T21" fmla="*/ 585 h 600"/>
              <a:gd name="T22" fmla="*/ 141 w 369"/>
              <a:gd name="T23" fmla="*/ 569 h 600"/>
              <a:gd name="T24" fmla="*/ 113 w 369"/>
              <a:gd name="T25" fmla="*/ 512 h 600"/>
              <a:gd name="T26" fmla="*/ 113 w 369"/>
              <a:gd name="T27" fmla="*/ 507 h 600"/>
              <a:gd name="T28" fmla="*/ 112 w 369"/>
              <a:gd name="T29" fmla="*/ 249 h 600"/>
              <a:gd name="T30" fmla="*/ 60 w 369"/>
              <a:gd name="T31" fmla="*/ 166 h 600"/>
              <a:gd name="T32" fmla="*/ 0 w 369"/>
              <a:gd name="T33" fmla="*/ 148 h 600"/>
              <a:gd name="T34" fmla="*/ 24 w 369"/>
              <a:gd name="T35" fmla="*/ 95 h 600"/>
              <a:gd name="T36" fmla="*/ 15 w 369"/>
              <a:gd name="T37" fmla="*/ 25 h 600"/>
              <a:gd name="T38" fmla="*/ 28 w 369"/>
              <a:gd name="T39" fmla="*/ 54 h 600"/>
              <a:gd name="T40" fmla="*/ 41 w 369"/>
              <a:gd name="T41" fmla="*/ 59 h 600"/>
              <a:gd name="T42" fmla="*/ 103 w 369"/>
              <a:gd name="T43" fmla="*/ 105 h 600"/>
              <a:gd name="T44" fmla="*/ 126 w 369"/>
              <a:gd name="T45" fmla="*/ 126 h 600"/>
              <a:gd name="T46" fmla="*/ 164 w 369"/>
              <a:gd name="T47" fmla="*/ 145 h 600"/>
              <a:gd name="T48" fmla="*/ 156 w 369"/>
              <a:gd name="T49" fmla="*/ 118 h 600"/>
              <a:gd name="T50" fmla="*/ 153 w 369"/>
              <a:gd name="T51" fmla="*/ 83 h 600"/>
              <a:gd name="T52" fmla="*/ 129 w 369"/>
              <a:gd name="T53" fmla="*/ 57 h 600"/>
              <a:gd name="T54" fmla="*/ 207 w 369"/>
              <a:gd name="T55" fmla="*/ 64 h 600"/>
              <a:gd name="T56" fmla="*/ 215 w 369"/>
              <a:gd name="T57" fmla="*/ 81 h 600"/>
              <a:gd name="T58" fmla="*/ 213 w 369"/>
              <a:gd name="T59" fmla="*/ 81 h 600"/>
              <a:gd name="T60" fmla="*/ 199 w 369"/>
              <a:gd name="T61" fmla="*/ 92 h 600"/>
              <a:gd name="T62" fmla="*/ 191 w 369"/>
              <a:gd name="T63" fmla="*/ 128 h 600"/>
              <a:gd name="T64" fmla="*/ 210 w 369"/>
              <a:gd name="T65" fmla="*/ 138 h 600"/>
              <a:gd name="T66" fmla="*/ 244 w 369"/>
              <a:gd name="T67" fmla="*/ 119 h 600"/>
              <a:gd name="T68" fmla="*/ 255 w 369"/>
              <a:gd name="T69" fmla="*/ 102 h 600"/>
              <a:gd name="T70" fmla="*/ 314 w 369"/>
              <a:gd name="T71" fmla="*/ 53 h 600"/>
              <a:gd name="T72" fmla="*/ 339 w 369"/>
              <a:gd name="T73" fmla="*/ 5 h 600"/>
              <a:gd name="T74" fmla="*/ 359 w 369"/>
              <a:gd name="T75" fmla="*/ 27 h 600"/>
              <a:gd name="T76" fmla="*/ 346 w 369"/>
              <a:gd name="T77" fmla="*/ 54 h 600"/>
              <a:gd name="T78" fmla="*/ 362 w 369"/>
              <a:gd name="T79" fmla="*/ 105 h 600"/>
              <a:gd name="T80" fmla="*/ 303 w 369"/>
              <a:gd name="T81" fmla="*/ 161 h 600"/>
              <a:gd name="T82" fmla="*/ 254 w 369"/>
              <a:gd name="T83" fmla="*/ 192 h 600"/>
              <a:gd name="T84" fmla="*/ 251 w 369"/>
              <a:gd name="T85" fmla="*/ 290 h 600"/>
              <a:gd name="T86" fmla="*/ 261 w 369"/>
              <a:gd name="T87" fmla="*/ 446 h 600"/>
              <a:gd name="T88" fmla="*/ 240 w 369"/>
              <a:gd name="T89" fmla="*/ 511 h 600"/>
              <a:gd name="T90" fmla="*/ 233 w 369"/>
              <a:gd name="T91" fmla="*/ 570 h 600"/>
              <a:gd name="T92" fmla="*/ 227 w 369"/>
              <a:gd name="T93" fmla="*/ 596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9" h="600">
                <a:moveTo>
                  <a:pt x="233" y="570"/>
                </a:moveTo>
                <a:cubicBezTo>
                  <a:pt x="230" y="570"/>
                  <a:pt x="226" y="570"/>
                  <a:pt x="222" y="570"/>
                </a:cubicBezTo>
                <a:cubicBezTo>
                  <a:pt x="222" y="570"/>
                  <a:pt x="222" y="570"/>
                  <a:pt x="222" y="571"/>
                </a:cubicBezTo>
                <a:cubicBezTo>
                  <a:pt x="225" y="573"/>
                  <a:pt x="228" y="576"/>
                  <a:pt x="231" y="578"/>
                </a:cubicBezTo>
                <a:cubicBezTo>
                  <a:pt x="232" y="579"/>
                  <a:pt x="233" y="579"/>
                  <a:pt x="234" y="579"/>
                </a:cubicBezTo>
                <a:cubicBezTo>
                  <a:pt x="235" y="580"/>
                  <a:pt x="236" y="581"/>
                  <a:pt x="236" y="582"/>
                </a:cubicBezTo>
                <a:cubicBezTo>
                  <a:pt x="240" y="585"/>
                  <a:pt x="243" y="588"/>
                  <a:pt x="247" y="590"/>
                </a:cubicBezTo>
                <a:cubicBezTo>
                  <a:pt x="248" y="591"/>
                  <a:pt x="248" y="592"/>
                  <a:pt x="249" y="593"/>
                </a:cubicBezTo>
                <a:cubicBezTo>
                  <a:pt x="249" y="594"/>
                  <a:pt x="249" y="594"/>
                  <a:pt x="249" y="595"/>
                </a:cubicBezTo>
                <a:cubicBezTo>
                  <a:pt x="245" y="596"/>
                  <a:pt x="232" y="597"/>
                  <a:pt x="229" y="596"/>
                </a:cubicBezTo>
                <a:cubicBezTo>
                  <a:pt x="223" y="594"/>
                  <a:pt x="210" y="583"/>
                  <a:pt x="206" y="578"/>
                </a:cubicBezTo>
                <a:cubicBezTo>
                  <a:pt x="206" y="577"/>
                  <a:pt x="207" y="575"/>
                  <a:pt x="207" y="574"/>
                </a:cubicBezTo>
                <a:cubicBezTo>
                  <a:pt x="206" y="573"/>
                  <a:pt x="206" y="571"/>
                  <a:pt x="205" y="570"/>
                </a:cubicBezTo>
                <a:cubicBezTo>
                  <a:pt x="203" y="570"/>
                  <a:pt x="201" y="569"/>
                  <a:pt x="199" y="569"/>
                </a:cubicBezTo>
                <a:cubicBezTo>
                  <a:pt x="199" y="569"/>
                  <a:pt x="199" y="569"/>
                  <a:pt x="199" y="569"/>
                </a:cubicBezTo>
                <a:cubicBezTo>
                  <a:pt x="200" y="565"/>
                  <a:pt x="201" y="560"/>
                  <a:pt x="203" y="556"/>
                </a:cubicBezTo>
                <a:cubicBezTo>
                  <a:pt x="203" y="552"/>
                  <a:pt x="203" y="547"/>
                  <a:pt x="203" y="543"/>
                </a:cubicBezTo>
                <a:cubicBezTo>
                  <a:pt x="203" y="535"/>
                  <a:pt x="203" y="527"/>
                  <a:pt x="203" y="519"/>
                </a:cubicBezTo>
                <a:cubicBezTo>
                  <a:pt x="203" y="518"/>
                  <a:pt x="202" y="517"/>
                  <a:pt x="202" y="515"/>
                </a:cubicBezTo>
                <a:cubicBezTo>
                  <a:pt x="195" y="516"/>
                  <a:pt x="188" y="516"/>
                  <a:pt x="180" y="517"/>
                </a:cubicBezTo>
                <a:cubicBezTo>
                  <a:pt x="181" y="526"/>
                  <a:pt x="177" y="536"/>
                  <a:pt x="175" y="544"/>
                </a:cubicBezTo>
                <a:cubicBezTo>
                  <a:pt x="175" y="552"/>
                  <a:pt x="176" y="561"/>
                  <a:pt x="177" y="570"/>
                </a:cubicBezTo>
                <a:cubicBezTo>
                  <a:pt x="174" y="570"/>
                  <a:pt x="172" y="570"/>
                  <a:pt x="170" y="569"/>
                </a:cubicBezTo>
                <a:cubicBezTo>
                  <a:pt x="170" y="570"/>
                  <a:pt x="170" y="570"/>
                  <a:pt x="170" y="570"/>
                </a:cubicBezTo>
                <a:cubicBezTo>
                  <a:pt x="170" y="573"/>
                  <a:pt x="171" y="576"/>
                  <a:pt x="171" y="579"/>
                </a:cubicBezTo>
                <a:cubicBezTo>
                  <a:pt x="170" y="580"/>
                  <a:pt x="169" y="581"/>
                  <a:pt x="168" y="582"/>
                </a:cubicBezTo>
                <a:cubicBezTo>
                  <a:pt x="167" y="584"/>
                  <a:pt x="167" y="585"/>
                  <a:pt x="166" y="586"/>
                </a:cubicBezTo>
                <a:cubicBezTo>
                  <a:pt x="164" y="588"/>
                  <a:pt x="162" y="589"/>
                  <a:pt x="160" y="591"/>
                </a:cubicBezTo>
                <a:cubicBezTo>
                  <a:pt x="157" y="593"/>
                  <a:pt x="155" y="597"/>
                  <a:pt x="150" y="598"/>
                </a:cubicBezTo>
                <a:cubicBezTo>
                  <a:pt x="144" y="600"/>
                  <a:pt x="136" y="598"/>
                  <a:pt x="130" y="597"/>
                </a:cubicBezTo>
                <a:cubicBezTo>
                  <a:pt x="130" y="597"/>
                  <a:pt x="130" y="597"/>
                  <a:pt x="130" y="596"/>
                </a:cubicBezTo>
                <a:cubicBezTo>
                  <a:pt x="131" y="595"/>
                  <a:pt x="131" y="593"/>
                  <a:pt x="131" y="592"/>
                </a:cubicBezTo>
                <a:cubicBezTo>
                  <a:pt x="133" y="588"/>
                  <a:pt x="139" y="587"/>
                  <a:pt x="142" y="585"/>
                </a:cubicBezTo>
                <a:cubicBezTo>
                  <a:pt x="145" y="582"/>
                  <a:pt x="149" y="579"/>
                  <a:pt x="152" y="576"/>
                </a:cubicBezTo>
                <a:cubicBezTo>
                  <a:pt x="153" y="574"/>
                  <a:pt x="153" y="571"/>
                  <a:pt x="153" y="569"/>
                </a:cubicBezTo>
                <a:cubicBezTo>
                  <a:pt x="149" y="569"/>
                  <a:pt x="145" y="569"/>
                  <a:pt x="141" y="569"/>
                </a:cubicBezTo>
                <a:cubicBezTo>
                  <a:pt x="141" y="564"/>
                  <a:pt x="140" y="557"/>
                  <a:pt x="140" y="553"/>
                </a:cubicBezTo>
                <a:cubicBezTo>
                  <a:pt x="142" y="541"/>
                  <a:pt x="143" y="515"/>
                  <a:pt x="136" y="509"/>
                </a:cubicBezTo>
                <a:cubicBezTo>
                  <a:pt x="128" y="510"/>
                  <a:pt x="121" y="511"/>
                  <a:pt x="113" y="512"/>
                </a:cubicBezTo>
                <a:cubicBezTo>
                  <a:pt x="113" y="512"/>
                  <a:pt x="113" y="511"/>
                  <a:pt x="113" y="511"/>
                </a:cubicBezTo>
                <a:cubicBezTo>
                  <a:pt x="113" y="509"/>
                  <a:pt x="114" y="508"/>
                  <a:pt x="114" y="507"/>
                </a:cubicBezTo>
                <a:cubicBezTo>
                  <a:pt x="113" y="507"/>
                  <a:pt x="113" y="507"/>
                  <a:pt x="113" y="507"/>
                </a:cubicBezTo>
                <a:cubicBezTo>
                  <a:pt x="113" y="457"/>
                  <a:pt x="114" y="407"/>
                  <a:pt x="115" y="358"/>
                </a:cubicBezTo>
                <a:cubicBezTo>
                  <a:pt x="114" y="334"/>
                  <a:pt x="113" y="310"/>
                  <a:pt x="113" y="286"/>
                </a:cubicBezTo>
                <a:cubicBezTo>
                  <a:pt x="112" y="273"/>
                  <a:pt x="112" y="261"/>
                  <a:pt x="112" y="249"/>
                </a:cubicBezTo>
                <a:cubicBezTo>
                  <a:pt x="111" y="242"/>
                  <a:pt x="111" y="235"/>
                  <a:pt x="111" y="228"/>
                </a:cubicBezTo>
                <a:cubicBezTo>
                  <a:pt x="110" y="218"/>
                  <a:pt x="109" y="208"/>
                  <a:pt x="108" y="198"/>
                </a:cubicBezTo>
                <a:cubicBezTo>
                  <a:pt x="92" y="188"/>
                  <a:pt x="76" y="177"/>
                  <a:pt x="60" y="166"/>
                </a:cubicBezTo>
                <a:cubicBezTo>
                  <a:pt x="56" y="167"/>
                  <a:pt x="51" y="168"/>
                  <a:pt x="47" y="169"/>
                </a:cubicBezTo>
                <a:cubicBezTo>
                  <a:pt x="36" y="168"/>
                  <a:pt x="27" y="163"/>
                  <a:pt x="20" y="159"/>
                </a:cubicBezTo>
                <a:cubicBezTo>
                  <a:pt x="13" y="155"/>
                  <a:pt x="7" y="152"/>
                  <a:pt x="0" y="148"/>
                </a:cubicBezTo>
                <a:cubicBezTo>
                  <a:pt x="0" y="145"/>
                  <a:pt x="0" y="141"/>
                  <a:pt x="1" y="137"/>
                </a:cubicBezTo>
                <a:cubicBezTo>
                  <a:pt x="4" y="132"/>
                  <a:pt x="8" y="128"/>
                  <a:pt x="12" y="123"/>
                </a:cubicBezTo>
                <a:cubicBezTo>
                  <a:pt x="16" y="113"/>
                  <a:pt x="20" y="104"/>
                  <a:pt x="24" y="95"/>
                </a:cubicBezTo>
                <a:cubicBezTo>
                  <a:pt x="26" y="92"/>
                  <a:pt x="32" y="77"/>
                  <a:pt x="32" y="74"/>
                </a:cubicBezTo>
                <a:cubicBezTo>
                  <a:pt x="31" y="65"/>
                  <a:pt x="20" y="60"/>
                  <a:pt x="16" y="54"/>
                </a:cubicBezTo>
                <a:cubicBezTo>
                  <a:pt x="15" y="44"/>
                  <a:pt x="13" y="34"/>
                  <a:pt x="15" y="25"/>
                </a:cubicBezTo>
                <a:cubicBezTo>
                  <a:pt x="17" y="25"/>
                  <a:pt x="18" y="25"/>
                  <a:pt x="20" y="24"/>
                </a:cubicBezTo>
                <a:cubicBezTo>
                  <a:pt x="24" y="27"/>
                  <a:pt x="27" y="31"/>
                  <a:pt x="31" y="35"/>
                </a:cubicBezTo>
                <a:cubicBezTo>
                  <a:pt x="30" y="36"/>
                  <a:pt x="26" y="51"/>
                  <a:pt x="28" y="54"/>
                </a:cubicBezTo>
                <a:cubicBezTo>
                  <a:pt x="32" y="56"/>
                  <a:pt x="35" y="59"/>
                  <a:pt x="38" y="62"/>
                </a:cubicBezTo>
                <a:cubicBezTo>
                  <a:pt x="39" y="62"/>
                  <a:pt x="39" y="62"/>
                  <a:pt x="39" y="62"/>
                </a:cubicBezTo>
                <a:cubicBezTo>
                  <a:pt x="39" y="61"/>
                  <a:pt x="40" y="60"/>
                  <a:pt x="41" y="59"/>
                </a:cubicBezTo>
                <a:cubicBezTo>
                  <a:pt x="52" y="67"/>
                  <a:pt x="63" y="75"/>
                  <a:pt x="74" y="83"/>
                </a:cubicBezTo>
                <a:cubicBezTo>
                  <a:pt x="80" y="89"/>
                  <a:pt x="86" y="96"/>
                  <a:pt x="92" y="103"/>
                </a:cubicBezTo>
                <a:cubicBezTo>
                  <a:pt x="96" y="104"/>
                  <a:pt x="99" y="104"/>
                  <a:pt x="103" y="105"/>
                </a:cubicBezTo>
                <a:cubicBezTo>
                  <a:pt x="108" y="107"/>
                  <a:pt x="113" y="112"/>
                  <a:pt x="116" y="116"/>
                </a:cubicBezTo>
                <a:cubicBezTo>
                  <a:pt x="115" y="117"/>
                  <a:pt x="114" y="121"/>
                  <a:pt x="115" y="121"/>
                </a:cubicBezTo>
                <a:cubicBezTo>
                  <a:pt x="119" y="123"/>
                  <a:pt x="122" y="124"/>
                  <a:pt x="126" y="126"/>
                </a:cubicBezTo>
                <a:cubicBezTo>
                  <a:pt x="128" y="128"/>
                  <a:pt x="131" y="131"/>
                  <a:pt x="133" y="133"/>
                </a:cubicBezTo>
                <a:cubicBezTo>
                  <a:pt x="135" y="134"/>
                  <a:pt x="137" y="135"/>
                  <a:pt x="139" y="136"/>
                </a:cubicBezTo>
                <a:cubicBezTo>
                  <a:pt x="147" y="140"/>
                  <a:pt x="154" y="144"/>
                  <a:pt x="164" y="145"/>
                </a:cubicBezTo>
                <a:cubicBezTo>
                  <a:pt x="166" y="141"/>
                  <a:pt x="168" y="136"/>
                  <a:pt x="166" y="131"/>
                </a:cubicBezTo>
                <a:cubicBezTo>
                  <a:pt x="165" y="129"/>
                  <a:pt x="161" y="127"/>
                  <a:pt x="160" y="126"/>
                </a:cubicBezTo>
                <a:cubicBezTo>
                  <a:pt x="158" y="123"/>
                  <a:pt x="157" y="121"/>
                  <a:pt x="156" y="118"/>
                </a:cubicBezTo>
                <a:cubicBezTo>
                  <a:pt x="154" y="111"/>
                  <a:pt x="156" y="104"/>
                  <a:pt x="156" y="97"/>
                </a:cubicBezTo>
                <a:cubicBezTo>
                  <a:pt x="156" y="95"/>
                  <a:pt x="156" y="93"/>
                  <a:pt x="156" y="91"/>
                </a:cubicBezTo>
                <a:cubicBezTo>
                  <a:pt x="155" y="89"/>
                  <a:pt x="154" y="86"/>
                  <a:pt x="153" y="83"/>
                </a:cubicBezTo>
                <a:cubicBezTo>
                  <a:pt x="153" y="82"/>
                  <a:pt x="154" y="81"/>
                  <a:pt x="154" y="79"/>
                </a:cubicBezTo>
                <a:cubicBezTo>
                  <a:pt x="154" y="75"/>
                  <a:pt x="153" y="71"/>
                  <a:pt x="153" y="67"/>
                </a:cubicBezTo>
                <a:cubicBezTo>
                  <a:pt x="145" y="64"/>
                  <a:pt x="137" y="60"/>
                  <a:pt x="129" y="57"/>
                </a:cubicBezTo>
                <a:cubicBezTo>
                  <a:pt x="145" y="55"/>
                  <a:pt x="160" y="53"/>
                  <a:pt x="176" y="51"/>
                </a:cubicBezTo>
                <a:cubicBezTo>
                  <a:pt x="180" y="53"/>
                  <a:pt x="183" y="54"/>
                  <a:pt x="187" y="56"/>
                </a:cubicBezTo>
                <a:cubicBezTo>
                  <a:pt x="193" y="58"/>
                  <a:pt x="200" y="61"/>
                  <a:pt x="207" y="64"/>
                </a:cubicBezTo>
                <a:cubicBezTo>
                  <a:pt x="211" y="66"/>
                  <a:pt x="215" y="69"/>
                  <a:pt x="220" y="72"/>
                </a:cubicBezTo>
                <a:cubicBezTo>
                  <a:pt x="224" y="74"/>
                  <a:pt x="227" y="76"/>
                  <a:pt x="231" y="79"/>
                </a:cubicBezTo>
                <a:cubicBezTo>
                  <a:pt x="226" y="79"/>
                  <a:pt x="220" y="80"/>
                  <a:pt x="215" y="81"/>
                </a:cubicBezTo>
                <a:cubicBezTo>
                  <a:pt x="215" y="85"/>
                  <a:pt x="214" y="90"/>
                  <a:pt x="214" y="95"/>
                </a:cubicBezTo>
                <a:cubicBezTo>
                  <a:pt x="214" y="95"/>
                  <a:pt x="213" y="94"/>
                  <a:pt x="213" y="94"/>
                </a:cubicBezTo>
                <a:cubicBezTo>
                  <a:pt x="213" y="90"/>
                  <a:pt x="213" y="85"/>
                  <a:pt x="213" y="81"/>
                </a:cubicBezTo>
                <a:cubicBezTo>
                  <a:pt x="209" y="81"/>
                  <a:pt x="205" y="81"/>
                  <a:pt x="200" y="82"/>
                </a:cubicBezTo>
                <a:cubicBezTo>
                  <a:pt x="199" y="84"/>
                  <a:pt x="198" y="87"/>
                  <a:pt x="198" y="90"/>
                </a:cubicBezTo>
                <a:cubicBezTo>
                  <a:pt x="198" y="91"/>
                  <a:pt x="198" y="90"/>
                  <a:pt x="199" y="92"/>
                </a:cubicBezTo>
                <a:cubicBezTo>
                  <a:pt x="196" y="99"/>
                  <a:pt x="201" y="109"/>
                  <a:pt x="198" y="118"/>
                </a:cubicBezTo>
                <a:cubicBezTo>
                  <a:pt x="197" y="121"/>
                  <a:pt x="195" y="123"/>
                  <a:pt x="194" y="126"/>
                </a:cubicBezTo>
                <a:cubicBezTo>
                  <a:pt x="193" y="127"/>
                  <a:pt x="192" y="127"/>
                  <a:pt x="191" y="128"/>
                </a:cubicBezTo>
                <a:cubicBezTo>
                  <a:pt x="190" y="131"/>
                  <a:pt x="192" y="139"/>
                  <a:pt x="194" y="140"/>
                </a:cubicBezTo>
                <a:cubicBezTo>
                  <a:pt x="195" y="141"/>
                  <a:pt x="196" y="142"/>
                  <a:pt x="197" y="143"/>
                </a:cubicBezTo>
                <a:cubicBezTo>
                  <a:pt x="201" y="141"/>
                  <a:pt x="205" y="140"/>
                  <a:pt x="210" y="138"/>
                </a:cubicBezTo>
                <a:cubicBezTo>
                  <a:pt x="218" y="133"/>
                  <a:pt x="223" y="125"/>
                  <a:pt x="236" y="125"/>
                </a:cubicBezTo>
                <a:cubicBezTo>
                  <a:pt x="236" y="124"/>
                  <a:pt x="236" y="122"/>
                  <a:pt x="237" y="121"/>
                </a:cubicBezTo>
                <a:cubicBezTo>
                  <a:pt x="239" y="120"/>
                  <a:pt x="242" y="120"/>
                  <a:pt x="244" y="119"/>
                </a:cubicBezTo>
                <a:cubicBezTo>
                  <a:pt x="245" y="117"/>
                  <a:pt x="246" y="115"/>
                  <a:pt x="247" y="113"/>
                </a:cubicBezTo>
                <a:cubicBezTo>
                  <a:pt x="249" y="111"/>
                  <a:pt x="253" y="112"/>
                  <a:pt x="254" y="110"/>
                </a:cubicBezTo>
                <a:cubicBezTo>
                  <a:pt x="255" y="108"/>
                  <a:pt x="254" y="103"/>
                  <a:pt x="255" y="102"/>
                </a:cubicBezTo>
                <a:cubicBezTo>
                  <a:pt x="261" y="97"/>
                  <a:pt x="267" y="93"/>
                  <a:pt x="273" y="88"/>
                </a:cubicBezTo>
                <a:cubicBezTo>
                  <a:pt x="278" y="84"/>
                  <a:pt x="282" y="80"/>
                  <a:pt x="287" y="75"/>
                </a:cubicBezTo>
                <a:cubicBezTo>
                  <a:pt x="296" y="68"/>
                  <a:pt x="305" y="60"/>
                  <a:pt x="314" y="53"/>
                </a:cubicBezTo>
                <a:cubicBezTo>
                  <a:pt x="325" y="44"/>
                  <a:pt x="337" y="36"/>
                  <a:pt x="345" y="24"/>
                </a:cubicBezTo>
                <a:cubicBezTo>
                  <a:pt x="344" y="18"/>
                  <a:pt x="341" y="13"/>
                  <a:pt x="338" y="8"/>
                </a:cubicBezTo>
                <a:cubicBezTo>
                  <a:pt x="338" y="7"/>
                  <a:pt x="339" y="6"/>
                  <a:pt x="339" y="5"/>
                </a:cubicBezTo>
                <a:cubicBezTo>
                  <a:pt x="340" y="4"/>
                  <a:pt x="351" y="0"/>
                  <a:pt x="352" y="0"/>
                </a:cubicBezTo>
                <a:cubicBezTo>
                  <a:pt x="354" y="2"/>
                  <a:pt x="351" y="6"/>
                  <a:pt x="352" y="9"/>
                </a:cubicBezTo>
                <a:cubicBezTo>
                  <a:pt x="353" y="13"/>
                  <a:pt x="360" y="22"/>
                  <a:pt x="359" y="27"/>
                </a:cubicBezTo>
                <a:cubicBezTo>
                  <a:pt x="358" y="28"/>
                  <a:pt x="357" y="29"/>
                  <a:pt x="356" y="30"/>
                </a:cubicBezTo>
                <a:cubicBezTo>
                  <a:pt x="353" y="35"/>
                  <a:pt x="349" y="40"/>
                  <a:pt x="346" y="44"/>
                </a:cubicBezTo>
                <a:cubicBezTo>
                  <a:pt x="346" y="48"/>
                  <a:pt x="346" y="51"/>
                  <a:pt x="346" y="54"/>
                </a:cubicBezTo>
                <a:cubicBezTo>
                  <a:pt x="345" y="56"/>
                  <a:pt x="345" y="58"/>
                  <a:pt x="345" y="60"/>
                </a:cubicBezTo>
                <a:cubicBezTo>
                  <a:pt x="348" y="68"/>
                  <a:pt x="352" y="75"/>
                  <a:pt x="355" y="83"/>
                </a:cubicBezTo>
                <a:cubicBezTo>
                  <a:pt x="357" y="90"/>
                  <a:pt x="360" y="98"/>
                  <a:pt x="362" y="105"/>
                </a:cubicBezTo>
                <a:cubicBezTo>
                  <a:pt x="365" y="113"/>
                  <a:pt x="369" y="120"/>
                  <a:pt x="367" y="131"/>
                </a:cubicBezTo>
                <a:cubicBezTo>
                  <a:pt x="354" y="138"/>
                  <a:pt x="341" y="145"/>
                  <a:pt x="329" y="152"/>
                </a:cubicBezTo>
                <a:cubicBezTo>
                  <a:pt x="320" y="155"/>
                  <a:pt x="312" y="158"/>
                  <a:pt x="303" y="161"/>
                </a:cubicBezTo>
                <a:cubicBezTo>
                  <a:pt x="300" y="163"/>
                  <a:pt x="300" y="167"/>
                  <a:pt x="295" y="170"/>
                </a:cubicBezTo>
                <a:cubicBezTo>
                  <a:pt x="283" y="175"/>
                  <a:pt x="270" y="181"/>
                  <a:pt x="258" y="186"/>
                </a:cubicBezTo>
                <a:cubicBezTo>
                  <a:pt x="256" y="188"/>
                  <a:pt x="255" y="190"/>
                  <a:pt x="254" y="192"/>
                </a:cubicBezTo>
                <a:cubicBezTo>
                  <a:pt x="251" y="193"/>
                  <a:pt x="249" y="193"/>
                  <a:pt x="247" y="193"/>
                </a:cubicBezTo>
                <a:cubicBezTo>
                  <a:pt x="248" y="221"/>
                  <a:pt x="249" y="248"/>
                  <a:pt x="251" y="275"/>
                </a:cubicBezTo>
                <a:cubicBezTo>
                  <a:pt x="251" y="280"/>
                  <a:pt x="251" y="285"/>
                  <a:pt x="251" y="290"/>
                </a:cubicBezTo>
                <a:cubicBezTo>
                  <a:pt x="252" y="306"/>
                  <a:pt x="253" y="322"/>
                  <a:pt x="254" y="339"/>
                </a:cubicBezTo>
                <a:cubicBezTo>
                  <a:pt x="256" y="368"/>
                  <a:pt x="258" y="397"/>
                  <a:pt x="260" y="426"/>
                </a:cubicBezTo>
                <a:cubicBezTo>
                  <a:pt x="261" y="433"/>
                  <a:pt x="261" y="440"/>
                  <a:pt x="261" y="446"/>
                </a:cubicBezTo>
                <a:cubicBezTo>
                  <a:pt x="263" y="458"/>
                  <a:pt x="264" y="475"/>
                  <a:pt x="262" y="487"/>
                </a:cubicBezTo>
                <a:cubicBezTo>
                  <a:pt x="261" y="490"/>
                  <a:pt x="262" y="505"/>
                  <a:pt x="261" y="507"/>
                </a:cubicBezTo>
                <a:cubicBezTo>
                  <a:pt x="254" y="508"/>
                  <a:pt x="247" y="509"/>
                  <a:pt x="240" y="511"/>
                </a:cubicBezTo>
                <a:cubicBezTo>
                  <a:pt x="239" y="517"/>
                  <a:pt x="236" y="521"/>
                  <a:pt x="235" y="526"/>
                </a:cubicBezTo>
                <a:cubicBezTo>
                  <a:pt x="234" y="531"/>
                  <a:pt x="234" y="535"/>
                  <a:pt x="234" y="540"/>
                </a:cubicBezTo>
                <a:cubicBezTo>
                  <a:pt x="232" y="549"/>
                  <a:pt x="233" y="561"/>
                  <a:pt x="233" y="570"/>
                </a:cubicBezTo>
                <a:close/>
                <a:moveTo>
                  <a:pt x="227" y="596"/>
                </a:moveTo>
                <a:cubicBezTo>
                  <a:pt x="227" y="596"/>
                  <a:pt x="227" y="596"/>
                  <a:pt x="228" y="596"/>
                </a:cubicBezTo>
                <a:cubicBezTo>
                  <a:pt x="227" y="596"/>
                  <a:pt x="227" y="596"/>
                  <a:pt x="227" y="596"/>
                </a:cubicBezTo>
                <a:close/>
              </a:path>
            </a:pathLst>
          </a:custGeom>
          <a:solidFill>
            <a:schemeClr val="tx2"/>
          </a:solidFill>
          <a:ln>
            <a:noFill/>
          </a:ln>
          <a:effectLst>
            <a:outerShdw blurRad="76200" dir="18900000" sy="23000" kx="-1200000" algn="bl" rotWithShape="0">
              <a:prstClr val="black">
                <a:alpha val="20000"/>
              </a:prstClr>
            </a:outerShdw>
          </a:effectLst>
          <a:extLst/>
        </p:spPr>
        <p:txBody>
          <a:bodyPr vert="horz" wrap="square" lIns="68580" tIns="34290" rIns="68580" bIns="34290" numCol="1" anchor="t" anchorCtr="0" compatLnSpc="1">
            <a:prstTxWarp prst="textNoShape">
              <a:avLst/>
            </a:prstTxWarp>
          </a:bodyPr>
          <a:lstStyle/>
          <a:p>
            <a:endParaRPr lang="id-ID" sz="1350"/>
          </a:p>
        </p:txBody>
      </p:sp>
    </p:spTree>
    <p:extLst>
      <p:ext uri="{BB962C8B-B14F-4D97-AF65-F5344CB8AC3E}">
        <p14:creationId xmlns:p14="http://schemas.microsoft.com/office/powerpoint/2010/main" val="166208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143000" y="609600"/>
            <a:ext cx="9875520" cy="853440"/>
          </a:xfrm>
        </p:spPr>
        <p:txBody>
          <a:bodyPr>
            <a:normAutofit/>
          </a:bodyPr>
          <a:lstStyle/>
          <a:p>
            <a:r>
              <a:rPr lang="tr-TR" sz="4800" b="1" i="1" dirty="0" smtClean="0">
                <a:solidFill>
                  <a:schemeClr val="bg1"/>
                </a:solidFill>
                <a:effectLst>
                  <a:outerShdw blurRad="38100" dist="38100" dir="2700000" algn="tl">
                    <a:srgbClr val="000000">
                      <a:alpha val="43137"/>
                    </a:srgbClr>
                  </a:outerShdw>
                </a:effectLst>
                <a:latin typeface="Chaparral Pro Light" panose="02060403030505090203" pitchFamily="18" charset="-94"/>
              </a:rPr>
              <a:t>Test çözün</a:t>
            </a:r>
            <a:endParaRPr lang="tr-TR" sz="4800" b="1" i="1" dirty="0">
              <a:solidFill>
                <a:schemeClr val="bg1"/>
              </a:solidFill>
              <a:effectLst>
                <a:outerShdw blurRad="38100" dist="38100" dir="2700000" algn="tl">
                  <a:srgbClr val="000000">
                    <a:alpha val="43137"/>
                  </a:srgbClr>
                </a:outerShdw>
              </a:effectLst>
              <a:latin typeface="Chaparral Pro Light" panose="02060403030505090203" pitchFamily="18" charset="-94"/>
            </a:endParaRPr>
          </a:p>
        </p:txBody>
      </p:sp>
      <p:sp>
        <p:nvSpPr>
          <p:cNvPr id="3" name="İçerik Yer Tutucusu 2"/>
          <p:cNvSpPr>
            <a:spLocks noGrp="1"/>
          </p:cNvSpPr>
          <p:nvPr>
            <p:ph idx="1"/>
          </p:nvPr>
        </p:nvSpPr>
        <p:spPr>
          <a:xfrm>
            <a:off x="740665" y="1902362"/>
            <a:ext cx="8220456" cy="4108293"/>
          </a:xfrm>
        </p:spPr>
        <p:txBody>
          <a:bodyPr>
            <a:normAutofit/>
          </a:bodyPr>
          <a:lstStyle/>
          <a:p>
            <a:r>
              <a:rPr lang="tr-TR" sz="2400" b="1" dirty="0" smtClean="0">
                <a:solidFill>
                  <a:schemeClr val="bg2">
                    <a:lumMod val="25000"/>
                  </a:schemeClr>
                </a:solidFill>
                <a:latin typeface="Chaparral Pro Light" panose="02060403030505090203" pitchFamily="18" charset="-94"/>
              </a:rPr>
              <a:t>- Konuya çalıştıktan sonra çözün</a:t>
            </a:r>
            <a:endParaRPr lang="id-ID" sz="2400" b="1" dirty="0" smtClean="0">
              <a:solidFill>
                <a:schemeClr val="bg2">
                  <a:lumMod val="25000"/>
                </a:schemeClr>
              </a:solidFill>
              <a:latin typeface="Chaparral Pro Light" panose="02060403030505090203" pitchFamily="18" charset="-94"/>
            </a:endParaRPr>
          </a:p>
          <a:p>
            <a:r>
              <a:rPr lang="tr-TR" sz="2400" b="1" dirty="0" smtClean="0">
                <a:solidFill>
                  <a:schemeClr val="bg2">
                    <a:lumMod val="25000"/>
                  </a:schemeClr>
                </a:solidFill>
                <a:latin typeface="Chaparral Pro Light" panose="02060403030505090203" pitchFamily="18" charset="-94"/>
              </a:rPr>
              <a:t>- Yapmadığınız soruları arkadaş veya öğretmeninize sorun</a:t>
            </a:r>
            <a:endParaRPr lang="id-ID" sz="2400" b="1" dirty="0" smtClean="0">
              <a:solidFill>
                <a:schemeClr val="bg2">
                  <a:lumMod val="25000"/>
                </a:schemeClr>
              </a:solidFill>
              <a:latin typeface="Chaparral Pro Light" panose="02060403030505090203" pitchFamily="18" charset="-94"/>
            </a:endParaRPr>
          </a:p>
          <a:p>
            <a:r>
              <a:rPr lang="tr-TR" sz="2400" b="1" dirty="0" smtClean="0">
                <a:solidFill>
                  <a:schemeClr val="bg2">
                    <a:lumMod val="25000"/>
                  </a:schemeClr>
                </a:solidFill>
                <a:latin typeface="Chaparral Pro Light" panose="02060403030505090203" pitchFamily="18" charset="-94"/>
              </a:rPr>
              <a:t>- Bazen sınavda olduğu gibi süre tutarak çözün</a:t>
            </a:r>
            <a:endParaRPr lang="id-ID" sz="2400" b="1" dirty="0" smtClean="0">
              <a:solidFill>
                <a:schemeClr val="bg2">
                  <a:lumMod val="25000"/>
                </a:schemeClr>
              </a:solidFill>
              <a:latin typeface="Chaparral Pro Light" panose="02060403030505090203" pitchFamily="18" charset="-94"/>
            </a:endParaRPr>
          </a:p>
          <a:p>
            <a:r>
              <a:rPr lang="tr-TR" sz="2400" b="1" dirty="0" smtClean="0">
                <a:solidFill>
                  <a:schemeClr val="bg2">
                    <a:lumMod val="25000"/>
                  </a:schemeClr>
                </a:solidFill>
                <a:latin typeface="Chaparral Pro Light" panose="02060403030505090203" pitchFamily="18" charset="-94"/>
              </a:rPr>
              <a:t>- Farklı kaynaklardan çözün.</a:t>
            </a:r>
          </a:p>
          <a:p>
            <a:r>
              <a:rPr lang="tr-TR" sz="2400" b="1" dirty="0" smtClean="0">
                <a:solidFill>
                  <a:schemeClr val="bg2">
                    <a:lumMod val="25000"/>
                  </a:schemeClr>
                </a:solidFill>
                <a:latin typeface="Chaparral Pro Light" panose="02060403030505090203" pitchFamily="18" charset="-94"/>
              </a:rPr>
              <a:t>- Belirli bir süre çalıştıktan sonra mola verin.(40-50 dk.)  </a:t>
            </a:r>
            <a:endParaRPr lang="id-ID" sz="2400" b="1" dirty="0" smtClean="0">
              <a:solidFill>
                <a:schemeClr val="bg2">
                  <a:lumMod val="25000"/>
                </a:schemeClr>
              </a:solidFill>
              <a:latin typeface="Chaparral Pro Light" panose="02060403030505090203" pitchFamily="18" charset="-94"/>
            </a:endParaRPr>
          </a:p>
          <a:p>
            <a:r>
              <a:rPr lang="tr-TR" sz="2400" b="1" dirty="0" smtClean="0">
                <a:solidFill>
                  <a:schemeClr val="bg2">
                    <a:lumMod val="25000"/>
                  </a:schemeClr>
                </a:solidFill>
                <a:latin typeface="Chaparral Pro Light" panose="02060403030505090203" pitchFamily="18" charset="-94"/>
              </a:rPr>
              <a:t>- Zorlandığınız dersten sonra daha  az zorlandığınız bir dersten çözün.</a:t>
            </a:r>
            <a:endParaRPr lang="id-ID" sz="2400" b="1" dirty="0" smtClean="0">
              <a:solidFill>
                <a:schemeClr val="bg2">
                  <a:lumMod val="25000"/>
                </a:schemeClr>
              </a:solidFill>
              <a:latin typeface="Chaparral Pro Light" panose="02060403030505090203" pitchFamily="18" charset="-94"/>
            </a:endParaRPr>
          </a:p>
          <a:p>
            <a:endParaRPr lang="tr-TR" dirty="0">
              <a:solidFill>
                <a:schemeClr val="bg1"/>
              </a:solidFill>
            </a:endParaRPr>
          </a:p>
        </p:txBody>
      </p:sp>
      <p:sp>
        <p:nvSpPr>
          <p:cNvPr id="5" name="Freeform 2"/>
          <p:cNvSpPr>
            <a:spLocks/>
          </p:cNvSpPr>
          <p:nvPr/>
        </p:nvSpPr>
        <p:spPr bwMode="auto">
          <a:xfrm>
            <a:off x="8761163" y="1367085"/>
            <a:ext cx="990968" cy="1050015"/>
          </a:xfrm>
          <a:custGeom>
            <a:avLst/>
            <a:gdLst>
              <a:gd name="T0" fmla="*/ 134 w 150"/>
              <a:gd name="T1" fmla="*/ 55 h 159"/>
              <a:gd name="T2" fmla="*/ 136 w 150"/>
              <a:gd name="T3" fmla="*/ 55 h 159"/>
              <a:gd name="T4" fmla="*/ 147 w 150"/>
              <a:gd name="T5" fmla="*/ 34 h 159"/>
              <a:gd name="T6" fmla="*/ 127 w 150"/>
              <a:gd name="T7" fmla="*/ 23 h 159"/>
              <a:gd name="T8" fmla="*/ 125 w 150"/>
              <a:gd name="T9" fmla="*/ 23 h 159"/>
              <a:gd name="T10" fmla="*/ 124 w 150"/>
              <a:gd name="T11" fmla="*/ 21 h 159"/>
              <a:gd name="T12" fmla="*/ 118 w 150"/>
              <a:gd name="T13" fmla="*/ 0 h 159"/>
              <a:gd name="T14" fmla="*/ 56 w 150"/>
              <a:gd name="T15" fmla="*/ 36 h 159"/>
              <a:gd name="T16" fmla="*/ 0 w 150"/>
              <a:gd name="T17" fmla="*/ 147 h 159"/>
              <a:gd name="T18" fmla="*/ 95 w 150"/>
              <a:gd name="T19" fmla="*/ 159 h 159"/>
              <a:gd name="T20" fmla="*/ 131 w 150"/>
              <a:gd name="T21" fmla="*/ 91 h 159"/>
              <a:gd name="T22" fmla="*/ 142 w 150"/>
              <a:gd name="T23" fmla="*/ 83 h 159"/>
              <a:gd name="T24" fmla="*/ 134 w 150"/>
              <a:gd name="T25" fmla="*/ 5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59">
                <a:moveTo>
                  <a:pt x="134" y="55"/>
                </a:moveTo>
                <a:cubicBezTo>
                  <a:pt x="136" y="55"/>
                  <a:pt x="136" y="55"/>
                  <a:pt x="136" y="55"/>
                </a:cubicBezTo>
                <a:cubicBezTo>
                  <a:pt x="145" y="52"/>
                  <a:pt x="150" y="43"/>
                  <a:pt x="147" y="34"/>
                </a:cubicBezTo>
                <a:cubicBezTo>
                  <a:pt x="145" y="25"/>
                  <a:pt x="136" y="20"/>
                  <a:pt x="127" y="23"/>
                </a:cubicBezTo>
                <a:cubicBezTo>
                  <a:pt x="125" y="23"/>
                  <a:pt x="125" y="23"/>
                  <a:pt x="125" y="23"/>
                </a:cubicBezTo>
                <a:cubicBezTo>
                  <a:pt x="124" y="21"/>
                  <a:pt x="124" y="21"/>
                  <a:pt x="124" y="21"/>
                </a:cubicBezTo>
                <a:cubicBezTo>
                  <a:pt x="118" y="0"/>
                  <a:pt x="118" y="0"/>
                  <a:pt x="118" y="0"/>
                </a:cubicBezTo>
                <a:cubicBezTo>
                  <a:pt x="95" y="8"/>
                  <a:pt x="74" y="20"/>
                  <a:pt x="56" y="36"/>
                </a:cubicBezTo>
                <a:cubicBezTo>
                  <a:pt x="21" y="66"/>
                  <a:pt x="2" y="103"/>
                  <a:pt x="0" y="147"/>
                </a:cubicBezTo>
                <a:cubicBezTo>
                  <a:pt x="95" y="159"/>
                  <a:pt x="95" y="159"/>
                  <a:pt x="95" y="159"/>
                </a:cubicBezTo>
                <a:cubicBezTo>
                  <a:pt x="101" y="128"/>
                  <a:pt x="113" y="106"/>
                  <a:pt x="131" y="91"/>
                </a:cubicBezTo>
                <a:cubicBezTo>
                  <a:pt x="134" y="88"/>
                  <a:pt x="138" y="85"/>
                  <a:pt x="142" y="83"/>
                </a:cubicBezTo>
                <a:lnTo>
                  <a:pt x="134" y="55"/>
                </a:lnTo>
                <a:close/>
              </a:path>
            </a:pathLst>
          </a:custGeom>
          <a:solidFill>
            <a:schemeClr val="tx2">
              <a:lumMod val="75000"/>
            </a:schemeClr>
          </a:solidFill>
          <a:ln>
            <a:noFill/>
          </a:ln>
        </p:spPr>
        <p:txBody>
          <a:bodyPr vert="horz" wrap="square" lIns="68580" tIns="34290" rIns="68580" bIns="34290" numCol="1" anchor="t" anchorCtr="0" compatLnSpc="1">
            <a:prstTxWarp prst="textNoShape">
              <a:avLst/>
            </a:prstTxWarp>
          </a:bodyPr>
          <a:lstStyle/>
          <a:p>
            <a:endParaRPr lang="id-ID" sz="1350" b="1">
              <a:ln w="22225">
                <a:solidFill>
                  <a:schemeClr val="accent2"/>
                </a:solidFill>
                <a:prstDash val="solid"/>
              </a:ln>
              <a:solidFill>
                <a:schemeClr val="accent2">
                  <a:lumMod val="40000"/>
                  <a:lumOff val="60000"/>
                </a:schemeClr>
              </a:solidFill>
            </a:endParaRPr>
          </a:p>
        </p:txBody>
      </p:sp>
      <p:sp>
        <p:nvSpPr>
          <p:cNvPr id="6" name="Freeform 3"/>
          <p:cNvSpPr>
            <a:spLocks/>
          </p:cNvSpPr>
          <p:nvPr/>
        </p:nvSpPr>
        <p:spPr bwMode="auto">
          <a:xfrm>
            <a:off x="9567287" y="1301620"/>
            <a:ext cx="1216888" cy="600743"/>
          </a:xfrm>
          <a:custGeom>
            <a:avLst/>
            <a:gdLst>
              <a:gd name="T0" fmla="*/ 6 w 184"/>
              <a:gd name="T1" fmla="*/ 29 h 91"/>
              <a:gd name="T2" fmla="*/ 29 w 184"/>
              <a:gd name="T3" fmla="*/ 43 h 91"/>
              <a:gd name="T4" fmla="*/ 17 w 184"/>
              <a:gd name="T5" fmla="*/ 68 h 91"/>
              <a:gd name="T6" fmla="*/ 23 w 184"/>
              <a:gd name="T7" fmla="*/ 91 h 91"/>
              <a:gd name="T8" fmla="*/ 75 w 184"/>
              <a:gd name="T9" fmla="*/ 78 h 91"/>
              <a:gd name="T10" fmla="*/ 124 w 184"/>
              <a:gd name="T11" fmla="*/ 89 h 91"/>
              <a:gd name="T12" fmla="*/ 143 w 184"/>
              <a:gd name="T13" fmla="*/ 69 h 91"/>
              <a:gd name="T14" fmla="*/ 145 w 184"/>
              <a:gd name="T15" fmla="*/ 70 h 91"/>
              <a:gd name="T16" fmla="*/ 157 w 184"/>
              <a:gd name="T17" fmla="*/ 75 h 91"/>
              <a:gd name="T18" fmla="*/ 168 w 184"/>
              <a:gd name="T19" fmla="*/ 70 h 91"/>
              <a:gd name="T20" fmla="*/ 173 w 184"/>
              <a:gd name="T21" fmla="*/ 58 h 91"/>
              <a:gd name="T22" fmla="*/ 168 w 184"/>
              <a:gd name="T23" fmla="*/ 46 h 91"/>
              <a:gd name="T24" fmla="*/ 166 w 184"/>
              <a:gd name="T25" fmla="*/ 45 h 91"/>
              <a:gd name="T26" fmla="*/ 168 w 184"/>
              <a:gd name="T27" fmla="*/ 43 h 91"/>
              <a:gd name="T28" fmla="*/ 184 w 184"/>
              <a:gd name="T29" fmla="*/ 26 h 91"/>
              <a:gd name="T30" fmla="*/ 70 w 184"/>
              <a:gd name="T31" fmla="*/ 0 h 91"/>
              <a:gd name="T32" fmla="*/ 0 w 184"/>
              <a:gd name="T33" fmla="*/ 9 h 91"/>
              <a:gd name="T34" fmla="*/ 6 w 184"/>
              <a:gd name="T35" fmla="*/ 2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91">
                <a:moveTo>
                  <a:pt x="6" y="29"/>
                </a:moveTo>
                <a:cubicBezTo>
                  <a:pt x="16" y="27"/>
                  <a:pt x="26" y="33"/>
                  <a:pt x="29" y="43"/>
                </a:cubicBezTo>
                <a:cubicBezTo>
                  <a:pt x="32" y="53"/>
                  <a:pt x="27" y="64"/>
                  <a:pt x="17" y="68"/>
                </a:cubicBezTo>
                <a:cubicBezTo>
                  <a:pt x="23" y="91"/>
                  <a:pt x="23" y="91"/>
                  <a:pt x="23" y="91"/>
                </a:cubicBezTo>
                <a:cubicBezTo>
                  <a:pt x="38" y="82"/>
                  <a:pt x="55" y="78"/>
                  <a:pt x="75" y="78"/>
                </a:cubicBezTo>
                <a:cubicBezTo>
                  <a:pt x="94" y="78"/>
                  <a:pt x="110" y="82"/>
                  <a:pt x="124" y="89"/>
                </a:cubicBezTo>
                <a:cubicBezTo>
                  <a:pt x="143" y="69"/>
                  <a:pt x="143" y="69"/>
                  <a:pt x="143" y="69"/>
                </a:cubicBezTo>
                <a:cubicBezTo>
                  <a:pt x="145" y="70"/>
                  <a:pt x="145" y="70"/>
                  <a:pt x="145" y="70"/>
                </a:cubicBezTo>
                <a:cubicBezTo>
                  <a:pt x="148" y="73"/>
                  <a:pt x="152" y="75"/>
                  <a:pt x="157" y="75"/>
                </a:cubicBezTo>
                <a:cubicBezTo>
                  <a:pt x="161" y="75"/>
                  <a:pt x="165" y="73"/>
                  <a:pt x="168" y="70"/>
                </a:cubicBezTo>
                <a:cubicBezTo>
                  <a:pt x="171" y="67"/>
                  <a:pt x="173" y="62"/>
                  <a:pt x="173" y="58"/>
                </a:cubicBezTo>
                <a:cubicBezTo>
                  <a:pt x="173" y="54"/>
                  <a:pt x="171" y="49"/>
                  <a:pt x="168" y="46"/>
                </a:cubicBezTo>
                <a:cubicBezTo>
                  <a:pt x="166" y="45"/>
                  <a:pt x="166" y="45"/>
                  <a:pt x="166" y="45"/>
                </a:cubicBezTo>
                <a:cubicBezTo>
                  <a:pt x="168" y="43"/>
                  <a:pt x="168" y="43"/>
                  <a:pt x="168" y="43"/>
                </a:cubicBezTo>
                <a:cubicBezTo>
                  <a:pt x="184" y="26"/>
                  <a:pt x="184" y="26"/>
                  <a:pt x="184" y="26"/>
                </a:cubicBezTo>
                <a:cubicBezTo>
                  <a:pt x="153" y="9"/>
                  <a:pt x="115" y="0"/>
                  <a:pt x="70" y="0"/>
                </a:cubicBezTo>
                <a:cubicBezTo>
                  <a:pt x="45" y="0"/>
                  <a:pt x="21" y="3"/>
                  <a:pt x="0" y="9"/>
                </a:cubicBezTo>
                <a:lnTo>
                  <a:pt x="6" y="29"/>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7" name="Freeform 4"/>
          <p:cNvSpPr>
            <a:spLocks/>
          </p:cNvSpPr>
          <p:nvPr/>
        </p:nvSpPr>
        <p:spPr bwMode="auto">
          <a:xfrm>
            <a:off x="10406786" y="1486464"/>
            <a:ext cx="906248" cy="1180946"/>
          </a:xfrm>
          <a:custGeom>
            <a:avLst/>
            <a:gdLst>
              <a:gd name="T0" fmla="*/ 45 w 137"/>
              <a:gd name="T1" fmla="*/ 17 h 179"/>
              <a:gd name="T2" fmla="*/ 50 w 137"/>
              <a:gd name="T3" fmla="*/ 30 h 179"/>
              <a:gd name="T4" fmla="*/ 44 w 137"/>
              <a:gd name="T5" fmla="*/ 45 h 179"/>
              <a:gd name="T6" fmla="*/ 30 w 137"/>
              <a:gd name="T7" fmla="*/ 51 h 179"/>
              <a:gd name="T8" fmla="*/ 16 w 137"/>
              <a:gd name="T9" fmla="*/ 46 h 179"/>
              <a:gd name="T10" fmla="*/ 0 w 137"/>
              <a:gd name="T11" fmla="*/ 63 h 179"/>
              <a:gd name="T12" fmla="*/ 13 w 137"/>
              <a:gd name="T13" fmla="*/ 72 h 179"/>
              <a:gd name="T14" fmla="*/ 37 w 137"/>
              <a:gd name="T15" fmla="*/ 123 h 179"/>
              <a:gd name="T16" fmla="*/ 32 w 137"/>
              <a:gd name="T17" fmla="*/ 146 h 179"/>
              <a:gd name="T18" fmla="*/ 61 w 137"/>
              <a:gd name="T19" fmla="*/ 155 h 179"/>
              <a:gd name="T20" fmla="*/ 60 w 137"/>
              <a:gd name="T21" fmla="*/ 157 h 179"/>
              <a:gd name="T22" fmla="*/ 62 w 137"/>
              <a:gd name="T23" fmla="*/ 170 h 179"/>
              <a:gd name="T24" fmla="*/ 72 w 137"/>
              <a:gd name="T25" fmla="*/ 178 h 179"/>
              <a:gd name="T26" fmla="*/ 84 w 137"/>
              <a:gd name="T27" fmla="*/ 176 h 179"/>
              <a:gd name="T28" fmla="*/ 92 w 137"/>
              <a:gd name="T29" fmla="*/ 167 h 179"/>
              <a:gd name="T30" fmla="*/ 93 w 137"/>
              <a:gd name="T31" fmla="*/ 165 h 179"/>
              <a:gd name="T32" fmla="*/ 95 w 137"/>
              <a:gd name="T33" fmla="*/ 165 h 179"/>
              <a:gd name="T34" fmla="*/ 127 w 137"/>
              <a:gd name="T35" fmla="*/ 175 h 179"/>
              <a:gd name="T36" fmla="*/ 137 w 137"/>
              <a:gd name="T37" fmla="*/ 126 h 179"/>
              <a:gd name="T38" fmla="*/ 85 w 137"/>
              <a:gd name="T39" fmla="*/ 18 h 179"/>
              <a:gd name="T40" fmla="*/ 61 w 137"/>
              <a:gd name="T41" fmla="*/ 0 h 179"/>
              <a:gd name="T42" fmla="*/ 45 w 137"/>
              <a:gd name="T43" fmla="*/ 1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79">
                <a:moveTo>
                  <a:pt x="45" y="17"/>
                </a:moveTo>
                <a:cubicBezTo>
                  <a:pt x="48" y="21"/>
                  <a:pt x="50" y="25"/>
                  <a:pt x="50" y="30"/>
                </a:cubicBezTo>
                <a:cubicBezTo>
                  <a:pt x="50" y="35"/>
                  <a:pt x="48" y="41"/>
                  <a:pt x="44" y="45"/>
                </a:cubicBezTo>
                <a:cubicBezTo>
                  <a:pt x="40" y="49"/>
                  <a:pt x="35" y="51"/>
                  <a:pt x="30" y="51"/>
                </a:cubicBezTo>
                <a:cubicBezTo>
                  <a:pt x="25" y="51"/>
                  <a:pt x="20" y="49"/>
                  <a:pt x="16" y="46"/>
                </a:cubicBezTo>
                <a:cubicBezTo>
                  <a:pt x="0" y="63"/>
                  <a:pt x="0" y="63"/>
                  <a:pt x="0" y="63"/>
                </a:cubicBezTo>
                <a:cubicBezTo>
                  <a:pt x="5" y="66"/>
                  <a:pt x="9" y="68"/>
                  <a:pt x="13" y="72"/>
                </a:cubicBezTo>
                <a:cubicBezTo>
                  <a:pt x="29" y="86"/>
                  <a:pt x="37" y="103"/>
                  <a:pt x="37" y="123"/>
                </a:cubicBezTo>
                <a:cubicBezTo>
                  <a:pt x="37" y="132"/>
                  <a:pt x="35" y="139"/>
                  <a:pt x="32" y="146"/>
                </a:cubicBezTo>
                <a:cubicBezTo>
                  <a:pt x="61" y="155"/>
                  <a:pt x="61" y="155"/>
                  <a:pt x="61" y="155"/>
                </a:cubicBezTo>
                <a:cubicBezTo>
                  <a:pt x="60" y="157"/>
                  <a:pt x="60" y="157"/>
                  <a:pt x="60" y="157"/>
                </a:cubicBezTo>
                <a:cubicBezTo>
                  <a:pt x="59" y="161"/>
                  <a:pt x="60" y="166"/>
                  <a:pt x="62" y="170"/>
                </a:cubicBezTo>
                <a:cubicBezTo>
                  <a:pt x="64" y="174"/>
                  <a:pt x="67" y="176"/>
                  <a:pt x="72" y="178"/>
                </a:cubicBezTo>
                <a:cubicBezTo>
                  <a:pt x="76" y="179"/>
                  <a:pt x="80" y="179"/>
                  <a:pt x="84" y="176"/>
                </a:cubicBezTo>
                <a:cubicBezTo>
                  <a:pt x="88" y="174"/>
                  <a:pt x="91" y="171"/>
                  <a:pt x="92" y="167"/>
                </a:cubicBezTo>
                <a:cubicBezTo>
                  <a:pt x="93" y="165"/>
                  <a:pt x="93" y="165"/>
                  <a:pt x="93" y="165"/>
                </a:cubicBezTo>
                <a:cubicBezTo>
                  <a:pt x="95" y="165"/>
                  <a:pt x="95" y="165"/>
                  <a:pt x="95" y="165"/>
                </a:cubicBezTo>
                <a:cubicBezTo>
                  <a:pt x="127" y="175"/>
                  <a:pt x="127" y="175"/>
                  <a:pt x="127" y="175"/>
                </a:cubicBezTo>
                <a:cubicBezTo>
                  <a:pt x="134" y="159"/>
                  <a:pt x="137" y="143"/>
                  <a:pt x="137" y="126"/>
                </a:cubicBezTo>
                <a:cubicBezTo>
                  <a:pt x="137" y="85"/>
                  <a:pt x="120" y="49"/>
                  <a:pt x="85" y="18"/>
                </a:cubicBezTo>
                <a:cubicBezTo>
                  <a:pt x="77" y="12"/>
                  <a:pt x="69" y="6"/>
                  <a:pt x="61" y="0"/>
                </a:cubicBezTo>
                <a:lnTo>
                  <a:pt x="45" y="17"/>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8" name="Freeform 5"/>
          <p:cNvSpPr>
            <a:spLocks/>
          </p:cNvSpPr>
          <p:nvPr/>
        </p:nvSpPr>
        <p:spPr bwMode="auto">
          <a:xfrm>
            <a:off x="10096146" y="2476148"/>
            <a:ext cx="1137302" cy="818960"/>
          </a:xfrm>
          <a:custGeom>
            <a:avLst/>
            <a:gdLst>
              <a:gd name="T0" fmla="*/ 142 w 172"/>
              <a:gd name="T1" fmla="*/ 20 h 124"/>
              <a:gd name="T2" fmla="*/ 133 w 172"/>
              <a:gd name="T3" fmla="*/ 30 h 124"/>
              <a:gd name="T4" fmla="*/ 123 w 172"/>
              <a:gd name="T5" fmla="*/ 32 h 124"/>
              <a:gd name="T6" fmla="*/ 117 w 172"/>
              <a:gd name="T7" fmla="*/ 32 h 124"/>
              <a:gd name="T8" fmla="*/ 105 w 172"/>
              <a:gd name="T9" fmla="*/ 22 h 124"/>
              <a:gd name="T10" fmla="*/ 103 w 172"/>
              <a:gd name="T11" fmla="*/ 8 h 124"/>
              <a:gd name="T12" fmla="*/ 78 w 172"/>
              <a:gd name="T13" fmla="*/ 0 h 124"/>
              <a:gd name="T14" fmla="*/ 70 w 172"/>
              <a:gd name="T15" fmla="*/ 13 h 124"/>
              <a:gd name="T16" fmla="*/ 16 w 172"/>
              <a:gd name="T17" fmla="*/ 61 h 124"/>
              <a:gd name="T18" fmla="*/ 0 w 172"/>
              <a:gd name="T19" fmla="*/ 75 h 124"/>
              <a:gd name="T20" fmla="*/ 26 w 172"/>
              <a:gd name="T21" fmla="*/ 91 h 124"/>
              <a:gd name="T22" fmla="*/ 25 w 172"/>
              <a:gd name="T23" fmla="*/ 92 h 124"/>
              <a:gd name="T24" fmla="*/ 23 w 172"/>
              <a:gd name="T25" fmla="*/ 105 h 124"/>
              <a:gd name="T26" fmla="*/ 31 w 172"/>
              <a:gd name="T27" fmla="*/ 115 h 124"/>
              <a:gd name="T28" fmla="*/ 43 w 172"/>
              <a:gd name="T29" fmla="*/ 117 h 124"/>
              <a:gd name="T30" fmla="*/ 54 w 172"/>
              <a:gd name="T31" fmla="*/ 109 h 124"/>
              <a:gd name="T32" fmla="*/ 55 w 172"/>
              <a:gd name="T33" fmla="*/ 107 h 124"/>
              <a:gd name="T34" fmla="*/ 56 w 172"/>
              <a:gd name="T35" fmla="*/ 108 h 124"/>
              <a:gd name="T36" fmla="*/ 83 w 172"/>
              <a:gd name="T37" fmla="*/ 124 h 124"/>
              <a:gd name="T38" fmla="*/ 165 w 172"/>
              <a:gd name="T39" fmla="*/ 41 h 124"/>
              <a:gd name="T40" fmla="*/ 172 w 172"/>
              <a:gd name="T41" fmla="*/ 28 h 124"/>
              <a:gd name="T42" fmla="*/ 142 w 172"/>
              <a:gd name="T43" fmla="*/ 2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 h="124">
                <a:moveTo>
                  <a:pt x="142" y="20"/>
                </a:moveTo>
                <a:cubicBezTo>
                  <a:pt x="141" y="24"/>
                  <a:pt x="137" y="28"/>
                  <a:pt x="133" y="30"/>
                </a:cubicBezTo>
                <a:cubicBezTo>
                  <a:pt x="130" y="32"/>
                  <a:pt x="127" y="32"/>
                  <a:pt x="123" y="32"/>
                </a:cubicBezTo>
                <a:cubicBezTo>
                  <a:pt x="121" y="32"/>
                  <a:pt x="119" y="32"/>
                  <a:pt x="117" y="32"/>
                </a:cubicBezTo>
                <a:cubicBezTo>
                  <a:pt x="112" y="30"/>
                  <a:pt x="108" y="26"/>
                  <a:pt x="105" y="22"/>
                </a:cubicBezTo>
                <a:cubicBezTo>
                  <a:pt x="103" y="17"/>
                  <a:pt x="102" y="13"/>
                  <a:pt x="103" y="8"/>
                </a:cubicBezTo>
                <a:cubicBezTo>
                  <a:pt x="78" y="0"/>
                  <a:pt x="78" y="0"/>
                  <a:pt x="78" y="0"/>
                </a:cubicBezTo>
                <a:cubicBezTo>
                  <a:pt x="76" y="5"/>
                  <a:pt x="73" y="9"/>
                  <a:pt x="70" y="13"/>
                </a:cubicBezTo>
                <a:cubicBezTo>
                  <a:pt x="64" y="21"/>
                  <a:pt x="46" y="37"/>
                  <a:pt x="16" y="61"/>
                </a:cubicBezTo>
                <a:cubicBezTo>
                  <a:pt x="10" y="66"/>
                  <a:pt x="5" y="71"/>
                  <a:pt x="0" y="75"/>
                </a:cubicBezTo>
                <a:cubicBezTo>
                  <a:pt x="26" y="91"/>
                  <a:pt x="26" y="91"/>
                  <a:pt x="26" y="91"/>
                </a:cubicBezTo>
                <a:cubicBezTo>
                  <a:pt x="25" y="92"/>
                  <a:pt x="25" y="92"/>
                  <a:pt x="25" y="92"/>
                </a:cubicBezTo>
                <a:cubicBezTo>
                  <a:pt x="23" y="96"/>
                  <a:pt x="22" y="101"/>
                  <a:pt x="23" y="105"/>
                </a:cubicBezTo>
                <a:cubicBezTo>
                  <a:pt x="24" y="109"/>
                  <a:pt x="27" y="113"/>
                  <a:pt x="31" y="115"/>
                </a:cubicBezTo>
                <a:cubicBezTo>
                  <a:pt x="35" y="117"/>
                  <a:pt x="39" y="118"/>
                  <a:pt x="43" y="117"/>
                </a:cubicBezTo>
                <a:cubicBezTo>
                  <a:pt x="48" y="116"/>
                  <a:pt x="51" y="113"/>
                  <a:pt x="54" y="109"/>
                </a:cubicBezTo>
                <a:cubicBezTo>
                  <a:pt x="55" y="107"/>
                  <a:pt x="55" y="107"/>
                  <a:pt x="55" y="107"/>
                </a:cubicBezTo>
                <a:cubicBezTo>
                  <a:pt x="56" y="108"/>
                  <a:pt x="56" y="108"/>
                  <a:pt x="56" y="108"/>
                </a:cubicBezTo>
                <a:cubicBezTo>
                  <a:pt x="83" y="124"/>
                  <a:pt x="83" y="124"/>
                  <a:pt x="83" y="124"/>
                </a:cubicBezTo>
                <a:cubicBezTo>
                  <a:pt x="125" y="89"/>
                  <a:pt x="152" y="61"/>
                  <a:pt x="165" y="41"/>
                </a:cubicBezTo>
                <a:cubicBezTo>
                  <a:pt x="168" y="37"/>
                  <a:pt x="170" y="33"/>
                  <a:pt x="172" y="28"/>
                </a:cubicBezTo>
                <a:lnTo>
                  <a:pt x="142" y="2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9" name="Rectangle 6"/>
          <p:cNvSpPr>
            <a:spLocks noChangeArrowheads="1"/>
          </p:cNvSpPr>
          <p:nvPr/>
        </p:nvSpPr>
        <p:spPr bwMode="auto">
          <a:xfrm>
            <a:off x="9705920" y="4211625"/>
            <a:ext cx="641819" cy="613579"/>
          </a:xfrm>
          <a:prstGeom prst="rect">
            <a:avLst/>
          </a:prstGeom>
          <a:solidFill>
            <a:schemeClr val="accent6"/>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0" name="Freeform 7"/>
          <p:cNvSpPr>
            <a:spLocks/>
          </p:cNvSpPr>
          <p:nvPr/>
        </p:nvSpPr>
        <p:spPr bwMode="auto">
          <a:xfrm>
            <a:off x="9705920" y="2990886"/>
            <a:ext cx="919085" cy="983266"/>
          </a:xfrm>
          <a:custGeom>
            <a:avLst/>
            <a:gdLst>
              <a:gd name="T0" fmla="*/ 115 w 139"/>
              <a:gd name="T1" fmla="*/ 35 h 149"/>
              <a:gd name="T2" fmla="*/ 104 w 139"/>
              <a:gd name="T3" fmla="*/ 43 h 149"/>
              <a:gd name="T4" fmla="*/ 88 w 139"/>
              <a:gd name="T5" fmla="*/ 40 h 149"/>
              <a:gd name="T6" fmla="*/ 78 w 139"/>
              <a:gd name="T7" fmla="*/ 28 h 149"/>
              <a:gd name="T8" fmla="*/ 80 w 139"/>
              <a:gd name="T9" fmla="*/ 14 h 149"/>
              <a:gd name="T10" fmla="*/ 56 w 139"/>
              <a:gd name="T11" fmla="*/ 0 h 149"/>
              <a:gd name="T12" fmla="*/ 15 w 139"/>
              <a:gd name="T13" fmla="*/ 49 h 149"/>
              <a:gd name="T14" fmla="*/ 0 w 139"/>
              <a:gd name="T15" fmla="*/ 124 h 149"/>
              <a:gd name="T16" fmla="*/ 0 w 139"/>
              <a:gd name="T17" fmla="*/ 149 h 149"/>
              <a:gd name="T18" fmla="*/ 94 w 139"/>
              <a:gd name="T19" fmla="*/ 149 h 149"/>
              <a:gd name="T20" fmla="*/ 101 w 139"/>
              <a:gd name="T21" fmla="*/ 90 h 149"/>
              <a:gd name="T22" fmla="*/ 139 w 139"/>
              <a:gd name="T23" fmla="*/ 48 h 149"/>
              <a:gd name="T24" fmla="*/ 115 w 139"/>
              <a:gd name="T25" fmla="*/ 3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49">
                <a:moveTo>
                  <a:pt x="115" y="35"/>
                </a:moveTo>
                <a:cubicBezTo>
                  <a:pt x="112" y="39"/>
                  <a:pt x="108" y="41"/>
                  <a:pt x="104" y="43"/>
                </a:cubicBezTo>
                <a:cubicBezTo>
                  <a:pt x="98" y="44"/>
                  <a:pt x="93" y="43"/>
                  <a:pt x="88" y="40"/>
                </a:cubicBezTo>
                <a:cubicBezTo>
                  <a:pt x="83" y="38"/>
                  <a:pt x="80" y="33"/>
                  <a:pt x="78" y="28"/>
                </a:cubicBezTo>
                <a:cubicBezTo>
                  <a:pt x="77" y="23"/>
                  <a:pt x="78" y="18"/>
                  <a:pt x="80" y="14"/>
                </a:cubicBezTo>
                <a:cubicBezTo>
                  <a:pt x="56" y="0"/>
                  <a:pt x="56" y="0"/>
                  <a:pt x="56" y="0"/>
                </a:cubicBezTo>
                <a:cubicBezTo>
                  <a:pt x="36" y="18"/>
                  <a:pt x="22" y="34"/>
                  <a:pt x="15" y="49"/>
                </a:cubicBezTo>
                <a:cubicBezTo>
                  <a:pt x="5" y="69"/>
                  <a:pt x="0" y="94"/>
                  <a:pt x="0" y="124"/>
                </a:cubicBezTo>
                <a:cubicBezTo>
                  <a:pt x="0" y="127"/>
                  <a:pt x="0" y="135"/>
                  <a:pt x="0" y="149"/>
                </a:cubicBezTo>
                <a:cubicBezTo>
                  <a:pt x="94" y="149"/>
                  <a:pt x="94" y="149"/>
                  <a:pt x="94" y="149"/>
                </a:cubicBezTo>
                <a:cubicBezTo>
                  <a:pt x="93" y="120"/>
                  <a:pt x="96" y="101"/>
                  <a:pt x="101" y="90"/>
                </a:cubicBezTo>
                <a:cubicBezTo>
                  <a:pt x="106" y="79"/>
                  <a:pt x="119" y="65"/>
                  <a:pt x="139" y="48"/>
                </a:cubicBezTo>
                <a:lnTo>
                  <a:pt x="115" y="35"/>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id-ID" sz="1350"/>
          </a:p>
        </p:txBody>
      </p:sp>
      <p:sp>
        <p:nvSpPr>
          <p:cNvPr id="11" name="TextBox 32"/>
          <p:cNvSpPr txBox="1">
            <a:spLocks noChangeAspect="1"/>
          </p:cNvSpPr>
          <p:nvPr/>
        </p:nvSpPr>
        <p:spPr>
          <a:xfrm>
            <a:off x="9147227" y="1704021"/>
            <a:ext cx="351000" cy="351000"/>
          </a:xfrm>
          <a:prstGeom prst="rect">
            <a:avLst/>
          </a:prstGeom>
          <a:noFill/>
        </p:spPr>
        <p:txBody>
          <a:bodyPr vert="horz" wrap="none" lIns="0" tIns="0" rIns="0" bIns="0" rtlCol="0" anchor="ctr" anchorCtr="1">
            <a:noAutofit/>
          </a:bodyPr>
          <a:lstStyle/>
          <a:p>
            <a:pPr algn="ctr"/>
            <a:r>
              <a:rPr lang="tr-TR" sz="5400" dirty="0" smtClean="0">
                <a:solidFill>
                  <a:schemeClr val="bg1"/>
                </a:solidFill>
                <a:ea typeface="Entypo" pitchFamily="2" charset="0"/>
              </a:rPr>
              <a:t>B</a:t>
            </a:r>
            <a:endParaRPr lang="ru-RU" sz="5400" dirty="0">
              <a:solidFill>
                <a:schemeClr val="bg1"/>
              </a:solidFill>
              <a:ea typeface="Entypo" pitchFamily="2" charset="0"/>
            </a:endParaRPr>
          </a:p>
        </p:txBody>
      </p:sp>
      <p:sp>
        <p:nvSpPr>
          <p:cNvPr id="12" name="TextBox 33"/>
          <p:cNvSpPr txBox="1">
            <a:spLocks noChangeAspect="1"/>
          </p:cNvSpPr>
          <p:nvPr/>
        </p:nvSpPr>
        <p:spPr>
          <a:xfrm>
            <a:off x="9949523" y="1366881"/>
            <a:ext cx="351000" cy="351000"/>
          </a:xfrm>
          <a:prstGeom prst="rect">
            <a:avLst/>
          </a:prstGeom>
          <a:noFill/>
        </p:spPr>
        <p:txBody>
          <a:bodyPr vert="horz" wrap="none" lIns="0" tIns="0" rIns="0" bIns="0" rtlCol="0" anchor="ctr" anchorCtr="1">
            <a:noAutofit/>
          </a:bodyPr>
          <a:lstStyle/>
          <a:p>
            <a:pPr algn="ctr"/>
            <a:r>
              <a:rPr lang="tr-TR" sz="5400" dirty="0" smtClean="0">
                <a:solidFill>
                  <a:schemeClr val="bg1"/>
                </a:solidFill>
                <a:ea typeface="Entypo" pitchFamily="2" charset="0"/>
              </a:rPr>
              <a:t>A</a:t>
            </a:r>
            <a:endParaRPr lang="ru-RU" sz="5400" dirty="0">
              <a:solidFill>
                <a:schemeClr val="bg1"/>
              </a:solidFill>
              <a:ea typeface="Entypo" pitchFamily="2" charset="0"/>
            </a:endParaRPr>
          </a:p>
        </p:txBody>
      </p:sp>
      <p:sp>
        <p:nvSpPr>
          <p:cNvPr id="13" name="TextBox 34"/>
          <p:cNvSpPr txBox="1">
            <a:spLocks noChangeAspect="1"/>
          </p:cNvSpPr>
          <p:nvPr/>
        </p:nvSpPr>
        <p:spPr>
          <a:xfrm>
            <a:off x="10768392" y="1855089"/>
            <a:ext cx="351000" cy="351000"/>
          </a:xfrm>
          <a:prstGeom prst="rect">
            <a:avLst/>
          </a:prstGeom>
          <a:noFill/>
        </p:spPr>
        <p:txBody>
          <a:bodyPr vert="horz" wrap="none" lIns="0" tIns="0" rIns="0" bIns="0" rtlCol="0" anchor="ctr" anchorCtr="1">
            <a:noAutofit/>
          </a:bodyPr>
          <a:lstStyle/>
          <a:p>
            <a:pPr algn="ctr"/>
            <a:r>
              <a:rPr lang="tr-TR" sz="5400" dirty="0" smtClean="0">
                <a:solidFill>
                  <a:schemeClr val="bg1"/>
                </a:solidFill>
                <a:ea typeface="Entypo" pitchFamily="2" charset="0"/>
              </a:rPr>
              <a:t>Ş</a:t>
            </a:r>
            <a:endParaRPr lang="ru-RU" sz="5400" dirty="0">
              <a:solidFill>
                <a:schemeClr val="bg1"/>
              </a:solidFill>
              <a:ea typeface="Entypo" pitchFamily="2" charset="0"/>
            </a:endParaRPr>
          </a:p>
        </p:txBody>
      </p:sp>
      <p:sp>
        <p:nvSpPr>
          <p:cNvPr id="14" name="TextBox 35"/>
          <p:cNvSpPr txBox="1">
            <a:spLocks noChangeAspect="1"/>
          </p:cNvSpPr>
          <p:nvPr/>
        </p:nvSpPr>
        <p:spPr>
          <a:xfrm>
            <a:off x="10424090" y="2659271"/>
            <a:ext cx="351000" cy="351000"/>
          </a:xfrm>
          <a:prstGeom prst="rect">
            <a:avLst/>
          </a:prstGeom>
          <a:noFill/>
        </p:spPr>
        <p:txBody>
          <a:bodyPr vert="horz" wrap="none" lIns="0" tIns="0" rIns="0" bIns="0" rtlCol="0" anchor="ctr" anchorCtr="1">
            <a:noAutofit/>
          </a:bodyPr>
          <a:lstStyle/>
          <a:p>
            <a:pPr algn="ctr"/>
            <a:r>
              <a:rPr lang="tr-TR" sz="5400" dirty="0" smtClean="0">
                <a:solidFill>
                  <a:schemeClr val="bg1"/>
                </a:solidFill>
                <a:ea typeface="Entypo" pitchFamily="2" charset="0"/>
              </a:rPr>
              <a:t>A</a:t>
            </a:r>
            <a:endParaRPr lang="ru-RU" sz="5400" dirty="0">
              <a:solidFill>
                <a:schemeClr val="bg1"/>
              </a:solidFill>
              <a:ea typeface="Entypo" pitchFamily="2" charset="0"/>
            </a:endParaRPr>
          </a:p>
        </p:txBody>
      </p:sp>
      <p:sp>
        <p:nvSpPr>
          <p:cNvPr id="15" name="TextBox 36"/>
          <p:cNvSpPr txBox="1">
            <a:spLocks noChangeAspect="1"/>
          </p:cNvSpPr>
          <p:nvPr/>
        </p:nvSpPr>
        <p:spPr>
          <a:xfrm>
            <a:off x="9882006" y="3290642"/>
            <a:ext cx="351000" cy="351000"/>
          </a:xfrm>
          <a:prstGeom prst="rect">
            <a:avLst/>
          </a:prstGeom>
          <a:noFill/>
        </p:spPr>
        <p:txBody>
          <a:bodyPr vert="horz" wrap="none" lIns="0" tIns="0" rIns="0" bIns="0" rtlCol="0" anchor="ctr" anchorCtr="1">
            <a:noAutofit/>
          </a:bodyPr>
          <a:lstStyle/>
          <a:p>
            <a:pPr algn="ctr"/>
            <a:r>
              <a:rPr lang="tr-TR" sz="5400" dirty="0" smtClean="0">
                <a:solidFill>
                  <a:schemeClr val="bg1"/>
                </a:solidFill>
                <a:ea typeface="Entypo" pitchFamily="2" charset="0"/>
              </a:rPr>
              <a:t>R</a:t>
            </a:r>
            <a:endParaRPr lang="ru-RU" sz="5400" dirty="0">
              <a:solidFill>
                <a:schemeClr val="bg1"/>
              </a:solidFill>
              <a:ea typeface="Entypo" pitchFamily="2" charset="0"/>
            </a:endParaRPr>
          </a:p>
        </p:txBody>
      </p:sp>
      <p:sp>
        <p:nvSpPr>
          <p:cNvPr id="16" name="TextBox 37"/>
          <p:cNvSpPr txBox="1">
            <a:spLocks noChangeAspect="1"/>
          </p:cNvSpPr>
          <p:nvPr/>
        </p:nvSpPr>
        <p:spPr>
          <a:xfrm>
            <a:off x="9843205" y="4298074"/>
            <a:ext cx="351000" cy="351000"/>
          </a:xfrm>
          <a:prstGeom prst="rect">
            <a:avLst/>
          </a:prstGeom>
          <a:noFill/>
        </p:spPr>
        <p:txBody>
          <a:bodyPr vert="horz" wrap="none" lIns="0" tIns="0" rIns="0" bIns="0" rtlCol="0" anchor="ctr" anchorCtr="1">
            <a:noAutofit/>
          </a:bodyPr>
          <a:lstStyle/>
          <a:p>
            <a:pPr algn="ctr"/>
            <a:r>
              <a:rPr lang="tr-TR" sz="5400" dirty="0" smtClean="0">
                <a:solidFill>
                  <a:schemeClr val="bg1"/>
                </a:solidFill>
                <a:ea typeface="Entypo" pitchFamily="2" charset="0"/>
              </a:rPr>
              <a:t>I</a:t>
            </a:r>
            <a:endParaRPr lang="ru-RU" sz="5400" dirty="0">
              <a:solidFill>
                <a:schemeClr val="bg1"/>
              </a:solidFill>
              <a:ea typeface="Entypo" pitchFamily="2" charset="0"/>
            </a:endParaRPr>
          </a:p>
        </p:txBody>
      </p:sp>
    </p:spTree>
    <p:extLst>
      <p:ext uri="{BB962C8B-B14F-4D97-AF65-F5344CB8AC3E}">
        <p14:creationId xmlns:p14="http://schemas.microsoft.com/office/powerpoint/2010/main" val="226644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Dikdörtgen 23">
            <a:extLst>
              <a:ext uri="{FF2B5EF4-FFF2-40B4-BE49-F238E27FC236}">
                <a16:creationId xmlns:a16="http://schemas.microsoft.com/office/drawing/2014/main" id="{E3DC42C2-6B58-404C-B339-2C72808A5B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sp>
        <p:nvSpPr>
          <p:cNvPr id="2" name="Başlık 1">
            <a:extLst>
              <a:ext uri="{FF2B5EF4-FFF2-40B4-BE49-F238E27FC236}">
                <a16:creationId xmlns:a16="http://schemas.microsoft.com/office/drawing/2014/main" id="{A0D81407-D1A6-42DD-AE7A-4FA34ACD1317}"/>
              </a:ext>
            </a:extLst>
          </p:cNvPr>
          <p:cNvSpPr>
            <a:spLocks noGrp="1"/>
          </p:cNvSpPr>
          <p:nvPr>
            <p:ph type="title"/>
          </p:nvPr>
        </p:nvSpPr>
        <p:spPr>
          <a:xfrm>
            <a:off x="6096000" y="1166648"/>
            <a:ext cx="5038844" cy="1614126"/>
          </a:xfrm>
        </p:spPr>
        <p:txBody>
          <a:bodyPr rtlCol="0">
            <a:noAutofit/>
          </a:bodyPr>
          <a:lstStyle/>
          <a:p>
            <a:pPr rtl="0"/>
            <a:r>
              <a:rPr lang="tr-TR" sz="4800" b="1" dirty="0" smtClean="0">
                <a:solidFill>
                  <a:srgbClr val="FFFFFF"/>
                </a:solidFill>
              </a:rPr>
              <a:t>Verimli Ders Çalışma Nedir?</a:t>
            </a:r>
            <a:endParaRPr lang="tr-TR" sz="4800" b="1" dirty="0">
              <a:solidFill>
                <a:srgbClr val="FFFFFF"/>
              </a:solidFill>
            </a:endParaRPr>
          </a:p>
        </p:txBody>
      </p:sp>
      <p:sp>
        <p:nvSpPr>
          <p:cNvPr id="8" name="İçerik Yer Tutucusu 7">
            <a:extLst>
              <a:ext uri="{FF2B5EF4-FFF2-40B4-BE49-F238E27FC236}">
                <a16:creationId xmlns:a16="http://schemas.microsoft.com/office/drawing/2014/main" id="{41FF5D4E-7134-4EA4-BA11-FE50F4576B73}"/>
              </a:ext>
            </a:extLst>
          </p:cNvPr>
          <p:cNvSpPr>
            <a:spLocks noGrp="1"/>
          </p:cNvSpPr>
          <p:nvPr>
            <p:ph idx="1"/>
          </p:nvPr>
        </p:nvSpPr>
        <p:spPr>
          <a:xfrm>
            <a:off x="6096000" y="2911366"/>
            <a:ext cx="5038844" cy="3184634"/>
          </a:xfrm>
        </p:spPr>
        <p:txBody>
          <a:bodyPr rtlCol="0">
            <a:normAutofit/>
          </a:bodyPr>
          <a:lstStyle/>
          <a:p>
            <a:pPr marL="45720" indent="0">
              <a:buNone/>
            </a:pPr>
            <a:r>
              <a:rPr lang="tr-TR" sz="2800" dirty="0">
                <a:solidFill>
                  <a:srgbClr val="FFFFFF"/>
                </a:solidFill>
              </a:rPr>
              <a:t> Verimli ders </a:t>
            </a:r>
            <a:r>
              <a:rPr lang="tr-TR" sz="2800" dirty="0" smtClean="0">
                <a:solidFill>
                  <a:srgbClr val="FFFFFF"/>
                </a:solidFill>
              </a:rPr>
              <a:t>çalışma bir amaç </a:t>
            </a:r>
            <a:r>
              <a:rPr lang="tr-TR" sz="2800" dirty="0">
                <a:solidFill>
                  <a:srgbClr val="FFFFFF"/>
                </a:solidFill>
              </a:rPr>
              <a:t>doğrultusunda </a:t>
            </a:r>
            <a:r>
              <a:rPr lang="tr-TR" sz="2800" i="1" dirty="0">
                <a:solidFill>
                  <a:srgbClr val="FF0000"/>
                </a:solidFill>
              </a:rPr>
              <a:t>planlı ve programlı </a:t>
            </a:r>
            <a:r>
              <a:rPr lang="tr-TR" sz="2800" dirty="0">
                <a:solidFill>
                  <a:srgbClr val="FFFFFF"/>
                </a:solidFill>
              </a:rPr>
              <a:t>çalışmaktır.  Verimli ders çalışmak sadece ders çalışmak için zaman ayırarak </a:t>
            </a:r>
            <a:r>
              <a:rPr lang="tr-TR" sz="2800" i="1" dirty="0">
                <a:solidFill>
                  <a:srgbClr val="FF0000"/>
                </a:solidFill>
                <a:effectLst>
                  <a:outerShdw blurRad="38100" dist="38100" dir="2700000" algn="tl">
                    <a:srgbClr val="000000">
                      <a:alpha val="43137"/>
                    </a:srgbClr>
                  </a:outerShdw>
                </a:effectLst>
              </a:rPr>
              <a:t>diğer etkinlikleri göz ardı etmek değildir. </a:t>
            </a:r>
          </a:p>
        </p:txBody>
      </p:sp>
      <p:sp>
        <p:nvSpPr>
          <p:cNvPr id="26" name="Dikdörtgen 25">
            <a:extLst>
              <a:ext uri="{FF2B5EF4-FFF2-40B4-BE49-F238E27FC236}">
                <a16:creationId xmlns:a16="http://schemas.microsoft.com/office/drawing/2014/main" id="{FCF82941-5589-49BF-B6B1-76122B2D0E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dirty="0"/>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050" y="1287780"/>
            <a:ext cx="5329109" cy="3563842"/>
          </a:xfrm>
          <a:prstGeom prst="rect">
            <a:avLst/>
          </a:prstGeom>
        </p:spPr>
      </p:pic>
    </p:spTree>
    <p:extLst>
      <p:ext uri="{BB962C8B-B14F-4D97-AF65-F5344CB8AC3E}">
        <p14:creationId xmlns:p14="http://schemas.microsoft.com/office/powerpoint/2010/main" val="1646983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5400" b="1" dirty="0" smtClean="0">
                <a:solidFill>
                  <a:srgbClr val="7030A0"/>
                </a:solidFill>
                <a:latin typeface="Chaparral Pro Light" panose="02060403030505090203" pitchFamily="18" charset="-94"/>
              </a:rPr>
              <a:t>ASLA VAZGEÇMEYİN</a:t>
            </a:r>
            <a:endParaRPr lang="tr-TR" sz="5400" b="1" dirty="0">
              <a:solidFill>
                <a:srgbClr val="7030A0"/>
              </a:solidFill>
              <a:latin typeface="Chaparral Pro Light" panose="02060403030505090203" pitchFamily="18" charset="-94"/>
            </a:endParaRPr>
          </a:p>
        </p:txBody>
      </p:sp>
      <p:sp>
        <p:nvSpPr>
          <p:cNvPr id="3" name="İçerik Yer Tutucusu 2"/>
          <p:cNvSpPr>
            <a:spLocks noGrp="1"/>
          </p:cNvSpPr>
          <p:nvPr>
            <p:ph idx="1"/>
          </p:nvPr>
        </p:nvSpPr>
        <p:spPr>
          <a:xfrm>
            <a:off x="2925763" y="2511552"/>
            <a:ext cx="8090108" cy="3584448"/>
          </a:xfrm>
        </p:spPr>
        <p:txBody>
          <a:bodyPr/>
          <a:lstStyle/>
          <a:p>
            <a:r>
              <a:rPr lang="tr-TR" altLang="tr-TR" sz="2400" b="1" dirty="0">
                <a:solidFill>
                  <a:schemeClr val="tx1"/>
                </a:solidFill>
                <a:latin typeface="Comic Sans MS" panose="030F0702030302020204" pitchFamily="66" charset="0"/>
              </a:rPr>
              <a:t>Edison</a:t>
            </a:r>
            <a:r>
              <a:rPr lang="tr-TR" altLang="tr-TR" sz="2400" dirty="0">
                <a:solidFill>
                  <a:schemeClr val="tx1"/>
                </a:solidFill>
                <a:latin typeface="Comic Sans MS" panose="030F0702030302020204" pitchFamily="66" charset="0"/>
              </a:rPr>
              <a:t>’ un Asistanı:</a:t>
            </a:r>
            <a:br>
              <a:rPr lang="tr-TR" altLang="tr-TR" sz="2400" dirty="0">
                <a:solidFill>
                  <a:schemeClr val="tx1"/>
                </a:solidFill>
                <a:latin typeface="Comic Sans MS" panose="030F0702030302020204" pitchFamily="66" charset="0"/>
              </a:rPr>
            </a:br>
            <a:r>
              <a:rPr lang="tr-TR" altLang="tr-TR" sz="2400" dirty="0">
                <a:solidFill>
                  <a:schemeClr val="tx1"/>
                </a:solidFill>
                <a:latin typeface="Comic Sans MS" panose="030F0702030302020204" pitchFamily="66" charset="0"/>
              </a:rPr>
              <a:t>“</a:t>
            </a:r>
            <a:r>
              <a:rPr lang="tr-TR" altLang="tr-TR" sz="2400" b="1" dirty="0">
                <a:solidFill>
                  <a:schemeClr val="tx1"/>
                </a:solidFill>
                <a:latin typeface="Comic Sans MS" panose="030F0702030302020204" pitchFamily="66" charset="0"/>
              </a:rPr>
              <a:t>700. denemede de başarısız olduk” dediğinde,</a:t>
            </a:r>
          </a:p>
          <a:p>
            <a:pPr marL="45720" indent="0">
              <a:buNone/>
            </a:pPr>
            <a:endParaRPr lang="tr-TR" dirty="0">
              <a:solidFill>
                <a:schemeClr val="tx1"/>
              </a:solidFill>
              <a:latin typeface="Comic Sans MS" panose="030F0702030302020204" pitchFamily="66" charset="0"/>
            </a:endParaRPr>
          </a:p>
          <a:p>
            <a:r>
              <a:rPr lang="tr-TR" altLang="tr-TR" sz="2400" b="1" dirty="0">
                <a:solidFill>
                  <a:schemeClr val="tx1"/>
                </a:solidFill>
                <a:latin typeface="Comic Sans MS" panose="030F0702030302020204" pitchFamily="66" charset="0"/>
              </a:rPr>
              <a:t>Edison</a:t>
            </a:r>
            <a:r>
              <a:rPr lang="tr-TR" altLang="tr-TR" sz="2400" dirty="0">
                <a:solidFill>
                  <a:schemeClr val="tx1"/>
                </a:solidFill>
                <a:latin typeface="Comic Sans MS" panose="030F0702030302020204" pitchFamily="66" charset="0"/>
              </a:rPr>
              <a:t>:  “Hayır, başarısız olmadık , yapmamamız gereken  700 şey öğrendik.” </a:t>
            </a:r>
            <a:br>
              <a:rPr lang="tr-TR" altLang="tr-TR" sz="2400" dirty="0">
                <a:solidFill>
                  <a:schemeClr val="tx1"/>
                </a:solidFill>
                <a:latin typeface="Comic Sans MS" panose="030F0702030302020204" pitchFamily="66" charset="0"/>
              </a:rPr>
            </a:br>
            <a:r>
              <a:rPr lang="tr-TR" altLang="tr-TR" sz="2000" b="1" dirty="0">
                <a:solidFill>
                  <a:schemeClr val="tx1"/>
                </a:solidFill>
                <a:latin typeface="Comic Sans MS" panose="030F0702030302020204" pitchFamily="66" charset="0"/>
              </a:rPr>
              <a:t>diye cevap veriyor.</a:t>
            </a:r>
            <a:endParaRPr lang="tr-TR" dirty="0">
              <a:solidFill>
                <a:schemeClr val="tx1"/>
              </a:solidFill>
              <a:latin typeface="Comic Sans MS" panose="030F0702030302020204" pitchFamily="66" charset="0"/>
            </a:endParaRPr>
          </a:p>
        </p:txBody>
      </p:sp>
      <p:grpSp>
        <p:nvGrpSpPr>
          <p:cNvPr id="4" name="Group 3"/>
          <p:cNvGrpSpPr>
            <a:grpSpLocks/>
          </p:cNvGrpSpPr>
          <p:nvPr/>
        </p:nvGrpSpPr>
        <p:grpSpPr bwMode="auto">
          <a:xfrm>
            <a:off x="762445" y="3589211"/>
            <a:ext cx="1914525" cy="2286000"/>
            <a:chOff x="4272" y="0"/>
            <a:chExt cx="1206" cy="1440"/>
          </a:xfrm>
        </p:grpSpPr>
        <p:sp>
          <p:nvSpPr>
            <p:cNvPr id="5" name="Freeform 4"/>
            <p:cNvSpPr>
              <a:spLocks/>
            </p:cNvSpPr>
            <p:nvPr/>
          </p:nvSpPr>
          <p:spPr bwMode="auto">
            <a:xfrm>
              <a:off x="4305" y="833"/>
              <a:ext cx="1173" cy="607"/>
            </a:xfrm>
            <a:custGeom>
              <a:avLst/>
              <a:gdLst>
                <a:gd name="T0" fmla="*/ 726 w 1173"/>
                <a:gd name="T1" fmla="*/ 20 h 607"/>
                <a:gd name="T2" fmla="*/ 779 w 1173"/>
                <a:gd name="T3" fmla="*/ 49 h 607"/>
                <a:gd name="T4" fmla="*/ 837 w 1173"/>
                <a:gd name="T5" fmla="*/ 78 h 607"/>
                <a:gd name="T6" fmla="*/ 894 w 1173"/>
                <a:gd name="T7" fmla="*/ 115 h 607"/>
                <a:gd name="T8" fmla="*/ 947 w 1173"/>
                <a:gd name="T9" fmla="*/ 152 h 607"/>
                <a:gd name="T10" fmla="*/ 988 w 1173"/>
                <a:gd name="T11" fmla="*/ 180 h 607"/>
                <a:gd name="T12" fmla="*/ 1038 w 1173"/>
                <a:gd name="T13" fmla="*/ 213 h 607"/>
                <a:gd name="T14" fmla="*/ 1075 w 1173"/>
                <a:gd name="T15" fmla="*/ 246 h 607"/>
                <a:gd name="T16" fmla="*/ 1091 w 1173"/>
                <a:gd name="T17" fmla="*/ 279 h 607"/>
                <a:gd name="T18" fmla="*/ 1111 w 1173"/>
                <a:gd name="T19" fmla="*/ 336 h 607"/>
                <a:gd name="T20" fmla="*/ 1132 w 1173"/>
                <a:gd name="T21" fmla="*/ 414 h 607"/>
                <a:gd name="T22" fmla="*/ 1148 w 1173"/>
                <a:gd name="T23" fmla="*/ 492 h 607"/>
                <a:gd name="T24" fmla="*/ 1173 w 1173"/>
                <a:gd name="T25" fmla="*/ 607 h 607"/>
                <a:gd name="T26" fmla="*/ 0 w 1173"/>
                <a:gd name="T27" fmla="*/ 607 h 607"/>
                <a:gd name="T28" fmla="*/ 0 w 1173"/>
                <a:gd name="T29" fmla="*/ 115 h 607"/>
                <a:gd name="T30" fmla="*/ 53 w 1173"/>
                <a:gd name="T31" fmla="*/ 90 h 607"/>
                <a:gd name="T32" fmla="*/ 111 w 1173"/>
                <a:gd name="T33" fmla="*/ 70 h 607"/>
                <a:gd name="T34" fmla="*/ 160 w 1173"/>
                <a:gd name="T35" fmla="*/ 49 h 607"/>
                <a:gd name="T36" fmla="*/ 209 w 1173"/>
                <a:gd name="T37" fmla="*/ 29 h 607"/>
                <a:gd name="T38" fmla="*/ 250 w 1173"/>
                <a:gd name="T39" fmla="*/ 20 h 607"/>
                <a:gd name="T40" fmla="*/ 316 w 1173"/>
                <a:gd name="T41" fmla="*/ 0 h 607"/>
                <a:gd name="T42" fmla="*/ 726 w 1173"/>
                <a:gd name="T43" fmla="*/ 20 h 6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73"/>
                <a:gd name="T67" fmla="*/ 0 h 607"/>
                <a:gd name="T68" fmla="*/ 1173 w 1173"/>
                <a:gd name="T69" fmla="*/ 607 h 6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73" h="607">
                  <a:moveTo>
                    <a:pt x="726" y="20"/>
                  </a:moveTo>
                  <a:lnTo>
                    <a:pt x="779" y="49"/>
                  </a:lnTo>
                  <a:lnTo>
                    <a:pt x="837" y="78"/>
                  </a:lnTo>
                  <a:lnTo>
                    <a:pt x="894" y="115"/>
                  </a:lnTo>
                  <a:lnTo>
                    <a:pt x="947" y="152"/>
                  </a:lnTo>
                  <a:lnTo>
                    <a:pt x="988" y="180"/>
                  </a:lnTo>
                  <a:lnTo>
                    <a:pt x="1038" y="213"/>
                  </a:lnTo>
                  <a:lnTo>
                    <a:pt x="1075" y="246"/>
                  </a:lnTo>
                  <a:lnTo>
                    <a:pt x="1091" y="279"/>
                  </a:lnTo>
                  <a:lnTo>
                    <a:pt x="1111" y="336"/>
                  </a:lnTo>
                  <a:lnTo>
                    <a:pt x="1132" y="414"/>
                  </a:lnTo>
                  <a:lnTo>
                    <a:pt x="1148" y="492"/>
                  </a:lnTo>
                  <a:lnTo>
                    <a:pt x="1173" y="607"/>
                  </a:lnTo>
                  <a:lnTo>
                    <a:pt x="0" y="607"/>
                  </a:lnTo>
                  <a:lnTo>
                    <a:pt x="0" y="115"/>
                  </a:lnTo>
                  <a:lnTo>
                    <a:pt x="53" y="90"/>
                  </a:lnTo>
                  <a:lnTo>
                    <a:pt x="111" y="70"/>
                  </a:lnTo>
                  <a:lnTo>
                    <a:pt x="160" y="49"/>
                  </a:lnTo>
                  <a:lnTo>
                    <a:pt x="209" y="29"/>
                  </a:lnTo>
                  <a:lnTo>
                    <a:pt x="250" y="20"/>
                  </a:lnTo>
                  <a:lnTo>
                    <a:pt x="316" y="0"/>
                  </a:lnTo>
                  <a:lnTo>
                    <a:pt x="726" y="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 name="Freeform 5"/>
            <p:cNvSpPr>
              <a:spLocks/>
            </p:cNvSpPr>
            <p:nvPr/>
          </p:nvSpPr>
          <p:spPr bwMode="auto">
            <a:xfrm>
              <a:off x="4305" y="833"/>
              <a:ext cx="1173" cy="607"/>
            </a:xfrm>
            <a:custGeom>
              <a:avLst/>
              <a:gdLst>
                <a:gd name="T0" fmla="*/ 726 w 1173"/>
                <a:gd name="T1" fmla="*/ 20 h 607"/>
                <a:gd name="T2" fmla="*/ 779 w 1173"/>
                <a:gd name="T3" fmla="*/ 49 h 607"/>
                <a:gd name="T4" fmla="*/ 837 w 1173"/>
                <a:gd name="T5" fmla="*/ 78 h 607"/>
                <a:gd name="T6" fmla="*/ 894 w 1173"/>
                <a:gd name="T7" fmla="*/ 115 h 607"/>
                <a:gd name="T8" fmla="*/ 947 w 1173"/>
                <a:gd name="T9" fmla="*/ 152 h 607"/>
                <a:gd name="T10" fmla="*/ 988 w 1173"/>
                <a:gd name="T11" fmla="*/ 180 h 607"/>
                <a:gd name="T12" fmla="*/ 1038 w 1173"/>
                <a:gd name="T13" fmla="*/ 213 h 607"/>
                <a:gd name="T14" fmla="*/ 1075 w 1173"/>
                <a:gd name="T15" fmla="*/ 246 h 607"/>
                <a:gd name="T16" fmla="*/ 1091 w 1173"/>
                <a:gd name="T17" fmla="*/ 279 h 607"/>
                <a:gd name="T18" fmla="*/ 1111 w 1173"/>
                <a:gd name="T19" fmla="*/ 336 h 607"/>
                <a:gd name="T20" fmla="*/ 1132 w 1173"/>
                <a:gd name="T21" fmla="*/ 414 h 607"/>
                <a:gd name="T22" fmla="*/ 1148 w 1173"/>
                <a:gd name="T23" fmla="*/ 492 h 607"/>
                <a:gd name="T24" fmla="*/ 1173 w 1173"/>
                <a:gd name="T25" fmla="*/ 607 h 607"/>
                <a:gd name="T26" fmla="*/ 0 w 1173"/>
                <a:gd name="T27" fmla="*/ 607 h 607"/>
                <a:gd name="T28" fmla="*/ 0 w 1173"/>
                <a:gd name="T29" fmla="*/ 115 h 607"/>
                <a:gd name="T30" fmla="*/ 53 w 1173"/>
                <a:gd name="T31" fmla="*/ 90 h 607"/>
                <a:gd name="T32" fmla="*/ 111 w 1173"/>
                <a:gd name="T33" fmla="*/ 70 h 607"/>
                <a:gd name="T34" fmla="*/ 160 w 1173"/>
                <a:gd name="T35" fmla="*/ 49 h 607"/>
                <a:gd name="T36" fmla="*/ 209 w 1173"/>
                <a:gd name="T37" fmla="*/ 29 h 607"/>
                <a:gd name="T38" fmla="*/ 250 w 1173"/>
                <a:gd name="T39" fmla="*/ 20 h 607"/>
                <a:gd name="T40" fmla="*/ 316 w 1173"/>
                <a:gd name="T41" fmla="*/ 0 h 607"/>
                <a:gd name="T42" fmla="*/ 726 w 1173"/>
                <a:gd name="T43" fmla="*/ 20 h 6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73"/>
                <a:gd name="T67" fmla="*/ 0 h 607"/>
                <a:gd name="T68" fmla="*/ 1173 w 1173"/>
                <a:gd name="T69" fmla="*/ 607 h 6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73" h="607">
                  <a:moveTo>
                    <a:pt x="726" y="20"/>
                  </a:moveTo>
                  <a:lnTo>
                    <a:pt x="779" y="49"/>
                  </a:lnTo>
                  <a:lnTo>
                    <a:pt x="837" y="78"/>
                  </a:lnTo>
                  <a:lnTo>
                    <a:pt x="894" y="115"/>
                  </a:lnTo>
                  <a:lnTo>
                    <a:pt x="947" y="152"/>
                  </a:lnTo>
                  <a:lnTo>
                    <a:pt x="988" y="180"/>
                  </a:lnTo>
                  <a:lnTo>
                    <a:pt x="1038" y="213"/>
                  </a:lnTo>
                  <a:lnTo>
                    <a:pt x="1075" y="246"/>
                  </a:lnTo>
                  <a:lnTo>
                    <a:pt x="1091" y="279"/>
                  </a:lnTo>
                  <a:lnTo>
                    <a:pt x="1111" y="336"/>
                  </a:lnTo>
                  <a:lnTo>
                    <a:pt x="1132" y="414"/>
                  </a:lnTo>
                  <a:lnTo>
                    <a:pt x="1148" y="492"/>
                  </a:lnTo>
                  <a:lnTo>
                    <a:pt x="1173" y="607"/>
                  </a:lnTo>
                  <a:lnTo>
                    <a:pt x="0" y="607"/>
                  </a:lnTo>
                  <a:lnTo>
                    <a:pt x="0" y="115"/>
                  </a:lnTo>
                  <a:lnTo>
                    <a:pt x="53" y="90"/>
                  </a:lnTo>
                  <a:lnTo>
                    <a:pt x="111" y="70"/>
                  </a:lnTo>
                  <a:lnTo>
                    <a:pt x="160" y="49"/>
                  </a:lnTo>
                  <a:lnTo>
                    <a:pt x="209" y="29"/>
                  </a:lnTo>
                  <a:lnTo>
                    <a:pt x="250" y="20"/>
                  </a:lnTo>
                  <a:lnTo>
                    <a:pt x="316" y="0"/>
                  </a:lnTo>
                  <a:lnTo>
                    <a:pt x="726" y="2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 name="Freeform 6"/>
            <p:cNvSpPr>
              <a:spLocks/>
            </p:cNvSpPr>
            <p:nvPr/>
          </p:nvSpPr>
          <p:spPr bwMode="auto">
            <a:xfrm>
              <a:off x="4272" y="0"/>
              <a:ext cx="1116" cy="829"/>
            </a:xfrm>
            <a:custGeom>
              <a:avLst/>
              <a:gdLst>
                <a:gd name="T0" fmla="*/ 812 w 1116"/>
                <a:gd name="T1" fmla="*/ 578 h 829"/>
                <a:gd name="T2" fmla="*/ 792 w 1116"/>
                <a:gd name="T3" fmla="*/ 714 h 829"/>
                <a:gd name="T4" fmla="*/ 788 w 1116"/>
                <a:gd name="T5" fmla="*/ 755 h 829"/>
                <a:gd name="T6" fmla="*/ 833 w 1116"/>
                <a:gd name="T7" fmla="*/ 763 h 829"/>
                <a:gd name="T8" fmla="*/ 857 w 1116"/>
                <a:gd name="T9" fmla="*/ 751 h 829"/>
                <a:gd name="T10" fmla="*/ 894 w 1116"/>
                <a:gd name="T11" fmla="*/ 775 h 829"/>
                <a:gd name="T12" fmla="*/ 948 w 1116"/>
                <a:gd name="T13" fmla="*/ 714 h 829"/>
                <a:gd name="T14" fmla="*/ 997 w 1116"/>
                <a:gd name="T15" fmla="*/ 652 h 829"/>
                <a:gd name="T16" fmla="*/ 1071 w 1116"/>
                <a:gd name="T17" fmla="*/ 640 h 829"/>
                <a:gd name="T18" fmla="*/ 1058 w 1116"/>
                <a:gd name="T19" fmla="*/ 550 h 829"/>
                <a:gd name="T20" fmla="*/ 1079 w 1116"/>
                <a:gd name="T21" fmla="*/ 459 h 829"/>
                <a:gd name="T22" fmla="*/ 972 w 1116"/>
                <a:gd name="T23" fmla="*/ 377 h 829"/>
                <a:gd name="T24" fmla="*/ 972 w 1116"/>
                <a:gd name="T25" fmla="*/ 283 h 829"/>
                <a:gd name="T26" fmla="*/ 902 w 1116"/>
                <a:gd name="T27" fmla="*/ 193 h 829"/>
                <a:gd name="T28" fmla="*/ 857 w 1116"/>
                <a:gd name="T29" fmla="*/ 119 h 829"/>
                <a:gd name="T30" fmla="*/ 747 w 1116"/>
                <a:gd name="T31" fmla="*/ 90 h 829"/>
                <a:gd name="T32" fmla="*/ 693 w 1116"/>
                <a:gd name="T33" fmla="*/ 53 h 829"/>
                <a:gd name="T34" fmla="*/ 628 w 1116"/>
                <a:gd name="T35" fmla="*/ 74 h 829"/>
                <a:gd name="T36" fmla="*/ 566 w 1116"/>
                <a:gd name="T37" fmla="*/ 8 h 829"/>
                <a:gd name="T38" fmla="*/ 492 w 1116"/>
                <a:gd name="T39" fmla="*/ 21 h 829"/>
                <a:gd name="T40" fmla="*/ 447 w 1116"/>
                <a:gd name="T41" fmla="*/ 41 h 829"/>
                <a:gd name="T42" fmla="*/ 390 w 1116"/>
                <a:gd name="T43" fmla="*/ 45 h 829"/>
                <a:gd name="T44" fmla="*/ 271 w 1116"/>
                <a:gd name="T45" fmla="*/ 78 h 829"/>
                <a:gd name="T46" fmla="*/ 226 w 1116"/>
                <a:gd name="T47" fmla="*/ 107 h 829"/>
                <a:gd name="T48" fmla="*/ 176 w 1116"/>
                <a:gd name="T49" fmla="*/ 152 h 829"/>
                <a:gd name="T50" fmla="*/ 127 w 1116"/>
                <a:gd name="T51" fmla="*/ 201 h 829"/>
                <a:gd name="T52" fmla="*/ 135 w 1116"/>
                <a:gd name="T53" fmla="*/ 267 h 829"/>
                <a:gd name="T54" fmla="*/ 94 w 1116"/>
                <a:gd name="T55" fmla="*/ 295 h 829"/>
                <a:gd name="T56" fmla="*/ 78 w 1116"/>
                <a:gd name="T57" fmla="*/ 332 h 829"/>
                <a:gd name="T58" fmla="*/ 74 w 1116"/>
                <a:gd name="T59" fmla="*/ 377 h 829"/>
                <a:gd name="T60" fmla="*/ 78 w 1116"/>
                <a:gd name="T61" fmla="*/ 431 h 829"/>
                <a:gd name="T62" fmla="*/ 135 w 1116"/>
                <a:gd name="T63" fmla="*/ 451 h 829"/>
                <a:gd name="T64" fmla="*/ 12 w 1116"/>
                <a:gd name="T65" fmla="*/ 566 h 829"/>
                <a:gd name="T66" fmla="*/ 0 w 1116"/>
                <a:gd name="T67" fmla="*/ 628 h 829"/>
                <a:gd name="T68" fmla="*/ 49 w 1116"/>
                <a:gd name="T69" fmla="*/ 652 h 829"/>
                <a:gd name="T70" fmla="*/ 53 w 1116"/>
                <a:gd name="T71" fmla="*/ 734 h 829"/>
                <a:gd name="T72" fmla="*/ 70 w 1116"/>
                <a:gd name="T73" fmla="*/ 767 h 829"/>
                <a:gd name="T74" fmla="*/ 148 w 1116"/>
                <a:gd name="T75" fmla="*/ 734 h 829"/>
                <a:gd name="T76" fmla="*/ 197 w 1116"/>
                <a:gd name="T77" fmla="*/ 829 h 829"/>
                <a:gd name="T78" fmla="*/ 263 w 1116"/>
                <a:gd name="T79" fmla="*/ 784 h 829"/>
                <a:gd name="T80" fmla="*/ 267 w 1116"/>
                <a:gd name="T81" fmla="*/ 550 h 829"/>
                <a:gd name="T82" fmla="*/ 267 w 1116"/>
                <a:gd name="T83" fmla="*/ 488 h 829"/>
                <a:gd name="T84" fmla="*/ 271 w 1116"/>
                <a:gd name="T85" fmla="*/ 382 h 829"/>
                <a:gd name="T86" fmla="*/ 283 w 1116"/>
                <a:gd name="T87" fmla="*/ 332 h 829"/>
                <a:gd name="T88" fmla="*/ 312 w 1116"/>
                <a:gd name="T89" fmla="*/ 291 h 829"/>
                <a:gd name="T90" fmla="*/ 353 w 1116"/>
                <a:gd name="T91" fmla="*/ 263 h 829"/>
                <a:gd name="T92" fmla="*/ 398 w 1116"/>
                <a:gd name="T93" fmla="*/ 246 h 829"/>
                <a:gd name="T94" fmla="*/ 451 w 1116"/>
                <a:gd name="T95" fmla="*/ 246 h 829"/>
                <a:gd name="T96" fmla="*/ 628 w 1116"/>
                <a:gd name="T97" fmla="*/ 222 h 829"/>
                <a:gd name="T98" fmla="*/ 669 w 1116"/>
                <a:gd name="T99" fmla="*/ 226 h 829"/>
                <a:gd name="T100" fmla="*/ 689 w 1116"/>
                <a:gd name="T101" fmla="*/ 213 h 829"/>
                <a:gd name="T102" fmla="*/ 710 w 1116"/>
                <a:gd name="T103" fmla="*/ 222 h 829"/>
                <a:gd name="T104" fmla="*/ 722 w 1116"/>
                <a:gd name="T105" fmla="*/ 234 h 829"/>
                <a:gd name="T106" fmla="*/ 726 w 1116"/>
                <a:gd name="T107" fmla="*/ 275 h 829"/>
                <a:gd name="T108" fmla="*/ 738 w 1116"/>
                <a:gd name="T109" fmla="*/ 316 h 829"/>
                <a:gd name="T110" fmla="*/ 779 w 1116"/>
                <a:gd name="T111" fmla="*/ 361 h 8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16"/>
                <a:gd name="T169" fmla="*/ 0 h 829"/>
                <a:gd name="T170" fmla="*/ 1116 w 1116"/>
                <a:gd name="T171" fmla="*/ 829 h 8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16" h="829">
                  <a:moveTo>
                    <a:pt x="800" y="394"/>
                  </a:moveTo>
                  <a:lnTo>
                    <a:pt x="800" y="431"/>
                  </a:lnTo>
                  <a:lnTo>
                    <a:pt x="800" y="468"/>
                  </a:lnTo>
                  <a:lnTo>
                    <a:pt x="808" y="546"/>
                  </a:lnTo>
                  <a:lnTo>
                    <a:pt x="812" y="578"/>
                  </a:lnTo>
                  <a:lnTo>
                    <a:pt x="816" y="595"/>
                  </a:lnTo>
                  <a:lnTo>
                    <a:pt x="816" y="611"/>
                  </a:lnTo>
                  <a:lnTo>
                    <a:pt x="804" y="661"/>
                  </a:lnTo>
                  <a:lnTo>
                    <a:pt x="792" y="714"/>
                  </a:lnTo>
                  <a:lnTo>
                    <a:pt x="788" y="714"/>
                  </a:lnTo>
                  <a:lnTo>
                    <a:pt x="792" y="722"/>
                  </a:lnTo>
                  <a:lnTo>
                    <a:pt x="792" y="734"/>
                  </a:lnTo>
                  <a:lnTo>
                    <a:pt x="792" y="747"/>
                  </a:lnTo>
                  <a:lnTo>
                    <a:pt x="788" y="755"/>
                  </a:lnTo>
                  <a:lnTo>
                    <a:pt x="796" y="759"/>
                  </a:lnTo>
                  <a:lnTo>
                    <a:pt x="804" y="747"/>
                  </a:lnTo>
                  <a:lnTo>
                    <a:pt x="812" y="751"/>
                  </a:lnTo>
                  <a:lnTo>
                    <a:pt x="816" y="738"/>
                  </a:lnTo>
                  <a:lnTo>
                    <a:pt x="833" y="763"/>
                  </a:lnTo>
                  <a:lnTo>
                    <a:pt x="833" y="738"/>
                  </a:lnTo>
                  <a:lnTo>
                    <a:pt x="849" y="734"/>
                  </a:lnTo>
                  <a:lnTo>
                    <a:pt x="845" y="759"/>
                  </a:lnTo>
                  <a:lnTo>
                    <a:pt x="849" y="767"/>
                  </a:lnTo>
                  <a:lnTo>
                    <a:pt x="857" y="751"/>
                  </a:lnTo>
                  <a:lnTo>
                    <a:pt x="861" y="767"/>
                  </a:lnTo>
                  <a:lnTo>
                    <a:pt x="878" y="751"/>
                  </a:lnTo>
                  <a:lnTo>
                    <a:pt x="874" y="775"/>
                  </a:lnTo>
                  <a:lnTo>
                    <a:pt x="890" y="763"/>
                  </a:lnTo>
                  <a:lnTo>
                    <a:pt x="894" y="775"/>
                  </a:lnTo>
                  <a:lnTo>
                    <a:pt x="907" y="751"/>
                  </a:lnTo>
                  <a:lnTo>
                    <a:pt x="907" y="714"/>
                  </a:lnTo>
                  <a:lnTo>
                    <a:pt x="923" y="730"/>
                  </a:lnTo>
                  <a:lnTo>
                    <a:pt x="911" y="697"/>
                  </a:lnTo>
                  <a:lnTo>
                    <a:pt x="948" y="714"/>
                  </a:lnTo>
                  <a:lnTo>
                    <a:pt x="956" y="685"/>
                  </a:lnTo>
                  <a:lnTo>
                    <a:pt x="984" y="702"/>
                  </a:lnTo>
                  <a:lnTo>
                    <a:pt x="968" y="677"/>
                  </a:lnTo>
                  <a:lnTo>
                    <a:pt x="997" y="693"/>
                  </a:lnTo>
                  <a:lnTo>
                    <a:pt x="997" y="652"/>
                  </a:lnTo>
                  <a:lnTo>
                    <a:pt x="1017" y="656"/>
                  </a:lnTo>
                  <a:lnTo>
                    <a:pt x="997" y="624"/>
                  </a:lnTo>
                  <a:lnTo>
                    <a:pt x="1009" y="628"/>
                  </a:lnTo>
                  <a:lnTo>
                    <a:pt x="997" y="599"/>
                  </a:lnTo>
                  <a:lnTo>
                    <a:pt x="1071" y="640"/>
                  </a:lnTo>
                  <a:lnTo>
                    <a:pt x="1038" y="611"/>
                  </a:lnTo>
                  <a:lnTo>
                    <a:pt x="1017" y="570"/>
                  </a:lnTo>
                  <a:lnTo>
                    <a:pt x="1050" y="574"/>
                  </a:lnTo>
                  <a:lnTo>
                    <a:pt x="1046" y="542"/>
                  </a:lnTo>
                  <a:lnTo>
                    <a:pt x="1058" y="550"/>
                  </a:lnTo>
                  <a:lnTo>
                    <a:pt x="1038" y="472"/>
                  </a:lnTo>
                  <a:lnTo>
                    <a:pt x="1103" y="496"/>
                  </a:lnTo>
                  <a:lnTo>
                    <a:pt x="1116" y="521"/>
                  </a:lnTo>
                  <a:lnTo>
                    <a:pt x="1112" y="492"/>
                  </a:lnTo>
                  <a:lnTo>
                    <a:pt x="1079" y="459"/>
                  </a:lnTo>
                  <a:lnTo>
                    <a:pt x="1058" y="427"/>
                  </a:lnTo>
                  <a:lnTo>
                    <a:pt x="1034" y="398"/>
                  </a:lnTo>
                  <a:lnTo>
                    <a:pt x="1009" y="398"/>
                  </a:lnTo>
                  <a:lnTo>
                    <a:pt x="1001" y="382"/>
                  </a:lnTo>
                  <a:lnTo>
                    <a:pt x="972" y="377"/>
                  </a:lnTo>
                  <a:lnTo>
                    <a:pt x="989" y="361"/>
                  </a:lnTo>
                  <a:lnTo>
                    <a:pt x="956" y="332"/>
                  </a:lnTo>
                  <a:lnTo>
                    <a:pt x="1001" y="324"/>
                  </a:lnTo>
                  <a:lnTo>
                    <a:pt x="948" y="308"/>
                  </a:lnTo>
                  <a:lnTo>
                    <a:pt x="972" y="283"/>
                  </a:lnTo>
                  <a:lnTo>
                    <a:pt x="956" y="246"/>
                  </a:lnTo>
                  <a:lnTo>
                    <a:pt x="964" y="217"/>
                  </a:lnTo>
                  <a:lnTo>
                    <a:pt x="943" y="217"/>
                  </a:lnTo>
                  <a:lnTo>
                    <a:pt x="948" y="201"/>
                  </a:lnTo>
                  <a:lnTo>
                    <a:pt x="902" y="193"/>
                  </a:lnTo>
                  <a:lnTo>
                    <a:pt x="890" y="176"/>
                  </a:lnTo>
                  <a:lnTo>
                    <a:pt x="825" y="156"/>
                  </a:lnTo>
                  <a:lnTo>
                    <a:pt x="849" y="152"/>
                  </a:lnTo>
                  <a:lnTo>
                    <a:pt x="820" y="131"/>
                  </a:lnTo>
                  <a:lnTo>
                    <a:pt x="857" y="119"/>
                  </a:lnTo>
                  <a:lnTo>
                    <a:pt x="788" y="119"/>
                  </a:lnTo>
                  <a:lnTo>
                    <a:pt x="816" y="98"/>
                  </a:lnTo>
                  <a:lnTo>
                    <a:pt x="775" y="90"/>
                  </a:lnTo>
                  <a:lnTo>
                    <a:pt x="747" y="90"/>
                  </a:lnTo>
                  <a:lnTo>
                    <a:pt x="747" y="78"/>
                  </a:lnTo>
                  <a:lnTo>
                    <a:pt x="706" y="82"/>
                  </a:lnTo>
                  <a:lnTo>
                    <a:pt x="722" y="66"/>
                  </a:lnTo>
                  <a:lnTo>
                    <a:pt x="693" y="74"/>
                  </a:lnTo>
                  <a:lnTo>
                    <a:pt x="693" y="53"/>
                  </a:lnTo>
                  <a:lnTo>
                    <a:pt x="673" y="66"/>
                  </a:lnTo>
                  <a:lnTo>
                    <a:pt x="656" y="66"/>
                  </a:lnTo>
                  <a:lnTo>
                    <a:pt x="652" y="41"/>
                  </a:lnTo>
                  <a:lnTo>
                    <a:pt x="640" y="49"/>
                  </a:lnTo>
                  <a:lnTo>
                    <a:pt x="628" y="74"/>
                  </a:lnTo>
                  <a:lnTo>
                    <a:pt x="628" y="53"/>
                  </a:lnTo>
                  <a:lnTo>
                    <a:pt x="615" y="74"/>
                  </a:lnTo>
                  <a:lnTo>
                    <a:pt x="603" y="37"/>
                  </a:lnTo>
                  <a:lnTo>
                    <a:pt x="582" y="21"/>
                  </a:lnTo>
                  <a:lnTo>
                    <a:pt x="566" y="8"/>
                  </a:lnTo>
                  <a:lnTo>
                    <a:pt x="570" y="33"/>
                  </a:lnTo>
                  <a:lnTo>
                    <a:pt x="525" y="0"/>
                  </a:lnTo>
                  <a:lnTo>
                    <a:pt x="517" y="12"/>
                  </a:lnTo>
                  <a:lnTo>
                    <a:pt x="533" y="37"/>
                  </a:lnTo>
                  <a:lnTo>
                    <a:pt x="492" y="21"/>
                  </a:lnTo>
                  <a:lnTo>
                    <a:pt x="496" y="37"/>
                  </a:lnTo>
                  <a:lnTo>
                    <a:pt x="476" y="29"/>
                  </a:lnTo>
                  <a:lnTo>
                    <a:pt x="443" y="33"/>
                  </a:lnTo>
                  <a:lnTo>
                    <a:pt x="468" y="41"/>
                  </a:lnTo>
                  <a:lnTo>
                    <a:pt x="447" y="41"/>
                  </a:lnTo>
                  <a:lnTo>
                    <a:pt x="431" y="33"/>
                  </a:lnTo>
                  <a:lnTo>
                    <a:pt x="390" y="33"/>
                  </a:lnTo>
                  <a:lnTo>
                    <a:pt x="414" y="41"/>
                  </a:lnTo>
                  <a:lnTo>
                    <a:pt x="406" y="53"/>
                  </a:lnTo>
                  <a:lnTo>
                    <a:pt x="390" y="45"/>
                  </a:lnTo>
                  <a:lnTo>
                    <a:pt x="340" y="37"/>
                  </a:lnTo>
                  <a:lnTo>
                    <a:pt x="324" y="53"/>
                  </a:lnTo>
                  <a:lnTo>
                    <a:pt x="299" y="62"/>
                  </a:lnTo>
                  <a:lnTo>
                    <a:pt x="275" y="74"/>
                  </a:lnTo>
                  <a:lnTo>
                    <a:pt x="271" y="78"/>
                  </a:lnTo>
                  <a:lnTo>
                    <a:pt x="258" y="78"/>
                  </a:lnTo>
                  <a:lnTo>
                    <a:pt x="250" y="86"/>
                  </a:lnTo>
                  <a:lnTo>
                    <a:pt x="242" y="94"/>
                  </a:lnTo>
                  <a:lnTo>
                    <a:pt x="230" y="98"/>
                  </a:lnTo>
                  <a:lnTo>
                    <a:pt x="226" y="107"/>
                  </a:lnTo>
                  <a:lnTo>
                    <a:pt x="209" y="119"/>
                  </a:lnTo>
                  <a:lnTo>
                    <a:pt x="201" y="127"/>
                  </a:lnTo>
                  <a:lnTo>
                    <a:pt x="193" y="135"/>
                  </a:lnTo>
                  <a:lnTo>
                    <a:pt x="201" y="144"/>
                  </a:lnTo>
                  <a:lnTo>
                    <a:pt x="176" y="152"/>
                  </a:lnTo>
                  <a:lnTo>
                    <a:pt x="189" y="168"/>
                  </a:lnTo>
                  <a:lnTo>
                    <a:pt x="180" y="168"/>
                  </a:lnTo>
                  <a:lnTo>
                    <a:pt x="135" y="193"/>
                  </a:lnTo>
                  <a:lnTo>
                    <a:pt x="144" y="189"/>
                  </a:lnTo>
                  <a:lnTo>
                    <a:pt x="127" y="201"/>
                  </a:lnTo>
                  <a:lnTo>
                    <a:pt x="127" y="226"/>
                  </a:lnTo>
                  <a:lnTo>
                    <a:pt x="139" y="234"/>
                  </a:lnTo>
                  <a:lnTo>
                    <a:pt x="119" y="250"/>
                  </a:lnTo>
                  <a:lnTo>
                    <a:pt x="86" y="267"/>
                  </a:lnTo>
                  <a:lnTo>
                    <a:pt x="135" y="267"/>
                  </a:lnTo>
                  <a:lnTo>
                    <a:pt x="127" y="283"/>
                  </a:lnTo>
                  <a:lnTo>
                    <a:pt x="119" y="283"/>
                  </a:lnTo>
                  <a:lnTo>
                    <a:pt x="107" y="275"/>
                  </a:lnTo>
                  <a:lnTo>
                    <a:pt x="94" y="283"/>
                  </a:lnTo>
                  <a:lnTo>
                    <a:pt x="94" y="295"/>
                  </a:lnTo>
                  <a:lnTo>
                    <a:pt x="86" y="291"/>
                  </a:lnTo>
                  <a:lnTo>
                    <a:pt x="82" y="299"/>
                  </a:lnTo>
                  <a:lnTo>
                    <a:pt x="82" y="312"/>
                  </a:lnTo>
                  <a:lnTo>
                    <a:pt x="74" y="316"/>
                  </a:lnTo>
                  <a:lnTo>
                    <a:pt x="78" y="332"/>
                  </a:lnTo>
                  <a:lnTo>
                    <a:pt x="66" y="336"/>
                  </a:lnTo>
                  <a:lnTo>
                    <a:pt x="45" y="349"/>
                  </a:lnTo>
                  <a:lnTo>
                    <a:pt x="62" y="357"/>
                  </a:lnTo>
                  <a:lnTo>
                    <a:pt x="86" y="361"/>
                  </a:lnTo>
                  <a:lnTo>
                    <a:pt x="74" y="377"/>
                  </a:lnTo>
                  <a:lnTo>
                    <a:pt x="94" y="377"/>
                  </a:lnTo>
                  <a:lnTo>
                    <a:pt x="74" y="390"/>
                  </a:lnTo>
                  <a:lnTo>
                    <a:pt x="98" y="402"/>
                  </a:lnTo>
                  <a:lnTo>
                    <a:pt x="86" y="418"/>
                  </a:lnTo>
                  <a:lnTo>
                    <a:pt x="78" y="431"/>
                  </a:lnTo>
                  <a:lnTo>
                    <a:pt x="119" y="423"/>
                  </a:lnTo>
                  <a:lnTo>
                    <a:pt x="98" y="447"/>
                  </a:lnTo>
                  <a:lnTo>
                    <a:pt x="139" y="427"/>
                  </a:lnTo>
                  <a:lnTo>
                    <a:pt x="98" y="472"/>
                  </a:lnTo>
                  <a:lnTo>
                    <a:pt x="135" y="451"/>
                  </a:lnTo>
                  <a:lnTo>
                    <a:pt x="127" y="464"/>
                  </a:lnTo>
                  <a:lnTo>
                    <a:pt x="78" y="517"/>
                  </a:lnTo>
                  <a:lnTo>
                    <a:pt x="33" y="513"/>
                  </a:lnTo>
                  <a:lnTo>
                    <a:pt x="45" y="542"/>
                  </a:lnTo>
                  <a:lnTo>
                    <a:pt x="12" y="566"/>
                  </a:lnTo>
                  <a:lnTo>
                    <a:pt x="45" y="570"/>
                  </a:lnTo>
                  <a:lnTo>
                    <a:pt x="25" y="578"/>
                  </a:lnTo>
                  <a:lnTo>
                    <a:pt x="0" y="624"/>
                  </a:lnTo>
                  <a:lnTo>
                    <a:pt x="12" y="603"/>
                  </a:lnTo>
                  <a:lnTo>
                    <a:pt x="0" y="628"/>
                  </a:lnTo>
                  <a:lnTo>
                    <a:pt x="25" y="615"/>
                  </a:lnTo>
                  <a:lnTo>
                    <a:pt x="12" y="644"/>
                  </a:lnTo>
                  <a:lnTo>
                    <a:pt x="41" y="636"/>
                  </a:lnTo>
                  <a:lnTo>
                    <a:pt x="21" y="673"/>
                  </a:lnTo>
                  <a:lnTo>
                    <a:pt x="49" y="652"/>
                  </a:lnTo>
                  <a:lnTo>
                    <a:pt x="25" y="702"/>
                  </a:lnTo>
                  <a:lnTo>
                    <a:pt x="49" y="714"/>
                  </a:lnTo>
                  <a:lnTo>
                    <a:pt x="29" y="734"/>
                  </a:lnTo>
                  <a:lnTo>
                    <a:pt x="37" y="738"/>
                  </a:lnTo>
                  <a:lnTo>
                    <a:pt x="53" y="734"/>
                  </a:lnTo>
                  <a:lnTo>
                    <a:pt x="37" y="751"/>
                  </a:lnTo>
                  <a:lnTo>
                    <a:pt x="45" y="751"/>
                  </a:lnTo>
                  <a:lnTo>
                    <a:pt x="53" y="751"/>
                  </a:lnTo>
                  <a:lnTo>
                    <a:pt x="53" y="759"/>
                  </a:lnTo>
                  <a:lnTo>
                    <a:pt x="70" y="767"/>
                  </a:lnTo>
                  <a:lnTo>
                    <a:pt x="86" y="763"/>
                  </a:lnTo>
                  <a:lnTo>
                    <a:pt x="94" y="771"/>
                  </a:lnTo>
                  <a:lnTo>
                    <a:pt x="127" y="767"/>
                  </a:lnTo>
                  <a:lnTo>
                    <a:pt x="139" y="755"/>
                  </a:lnTo>
                  <a:lnTo>
                    <a:pt x="148" y="734"/>
                  </a:lnTo>
                  <a:lnTo>
                    <a:pt x="156" y="775"/>
                  </a:lnTo>
                  <a:lnTo>
                    <a:pt x="168" y="767"/>
                  </a:lnTo>
                  <a:lnTo>
                    <a:pt x="164" y="792"/>
                  </a:lnTo>
                  <a:lnTo>
                    <a:pt x="189" y="788"/>
                  </a:lnTo>
                  <a:lnTo>
                    <a:pt x="197" y="829"/>
                  </a:lnTo>
                  <a:lnTo>
                    <a:pt x="209" y="788"/>
                  </a:lnTo>
                  <a:lnTo>
                    <a:pt x="217" y="808"/>
                  </a:lnTo>
                  <a:lnTo>
                    <a:pt x="234" y="792"/>
                  </a:lnTo>
                  <a:lnTo>
                    <a:pt x="230" y="812"/>
                  </a:lnTo>
                  <a:lnTo>
                    <a:pt x="263" y="784"/>
                  </a:lnTo>
                  <a:lnTo>
                    <a:pt x="283" y="775"/>
                  </a:lnTo>
                  <a:lnTo>
                    <a:pt x="242" y="542"/>
                  </a:lnTo>
                  <a:lnTo>
                    <a:pt x="258" y="550"/>
                  </a:lnTo>
                  <a:lnTo>
                    <a:pt x="267" y="537"/>
                  </a:lnTo>
                  <a:lnTo>
                    <a:pt x="267" y="550"/>
                  </a:lnTo>
                  <a:lnTo>
                    <a:pt x="275" y="554"/>
                  </a:lnTo>
                  <a:lnTo>
                    <a:pt x="283" y="521"/>
                  </a:lnTo>
                  <a:lnTo>
                    <a:pt x="279" y="517"/>
                  </a:lnTo>
                  <a:lnTo>
                    <a:pt x="275" y="509"/>
                  </a:lnTo>
                  <a:lnTo>
                    <a:pt x="267" y="488"/>
                  </a:lnTo>
                  <a:lnTo>
                    <a:pt x="263" y="455"/>
                  </a:lnTo>
                  <a:lnTo>
                    <a:pt x="271" y="423"/>
                  </a:lnTo>
                  <a:lnTo>
                    <a:pt x="271" y="402"/>
                  </a:lnTo>
                  <a:lnTo>
                    <a:pt x="271" y="394"/>
                  </a:lnTo>
                  <a:lnTo>
                    <a:pt x="271" y="382"/>
                  </a:lnTo>
                  <a:lnTo>
                    <a:pt x="275" y="369"/>
                  </a:lnTo>
                  <a:lnTo>
                    <a:pt x="275" y="361"/>
                  </a:lnTo>
                  <a:lnTo>
                    <a:pt x="279" y="353"/>
                  </a:lnTo>
                  <a:lnTo>
                    <a:pt x="283" y="341"/>
                  </a:lnTo>
                  <a:lnTo>
                    <a:pt x="283" y="332"/>
                  </a:lnTo>
                  <a:lnTo>
                    <a:pt x="291" y="324"/>
                  </a:lnTo>
                  <a:lnTo>
                    <a:pt x="295" y="316"/>
                  </a:lnTo>
                  <a:lnTo>
                    <a:pt x="299" y="308"/>
                  </a:lnTo>
                  <a:lnTo>
                    <a:pt x="308" y="299"/>
                  </a:lnTo>
                  <a:lnTo>
                    <a:pt x="312" y="291"/>
                  </a:lnTo>
                  <a:lnTo>
                    <a:pt x="320" y="283"/>
                  </a:lnTo>
                  <a:lnTo>
                    <a:pt x="328" y="279"/>
                  </a:lnTo>
                  <a:lnTo>
                    <a:pt x="336" y="271"/>
                  </a:lnTo>
                  <a:lnTo>
                    <a:pt x="345" y="267"/>
                  </a:lnTo>
                  <a:lnTo>
                    <a:pt x="353" y="263"/>
                  </a:lnTo>
                  <a:lnTo>
                    <a:pt x="361" y="254"/>
                  </a:lnTo>
                  <a:lnTo>
                    <a:pt x="369" y="254"/>
                  </a:lnTo>
                  <a:lnTo>
                    <a:pt x="381" y="250"/>
                  </a:lnTo>
                  <a:lnTo>
                    <a:pt x="390" y="246"/>
                  </a:lnTo>
                  <a:lnTo>
                    <a:pt x="398" y="246"/>
                  </a:lnTo>
                  <a:lnTo>
                    <a:pt x="410" y="242"/>
                  </a:lnTo>
                  <a:lnTo>
                    <a:pt x="418" y="242"/>
                  </a:lnTo>
                  <a:lnTo>
                    <a:pt x="431" y="242"/>
                  </a:lnTo>
                  <a:lnTo>
                    <a:pt x="439" y="242"/>
                  </a:lnTo>
                  <a:lnTo>
                    <a:pt x="451" y="246"/>
                  </a:lnTo>
                  <a:lnTo>
                    <a:pt x="500" y="238"/>
                  </a:lnTo>
                  <a:lnTo>
                    <a:pt x="566" y="230"/>
                  </a:lnTo>
                  <a:lnTo>
                    <a:pt x="587" y="242"/>
                  </a:lnTo>
                  <a:lnTo>
                    <a:pt x="628" y="222"/>
                  </a:lnTo>
                  <a:lnTo>
                    <a:pt x="628" y="230"/>
                  </a:lnTo>
                  <a:lnTo>
                    <a:pt x="656" y="222"/>
                  </a:lnTo>
                  <a:lnTo>
                    <a:pt x="656" y="230"/>
                  </a:lnTo>
                  <a:lnTo>
                    <a:pt x="669" y="226"/>
                  </a:lnTo>
                  <a:lnTo>
                    <a:pt x="673" y="222"/>
                  </a:lnTo>
                  <a:lnTo>
                    <a:pt x="677" y="217"/>
                  </a:lnTo>
                  <a:lnTo>
                    <a:pt x="681" y="217"/>
                  </a:lnTo>
                  <a:lnTo>
                    <a:pt x="685" y="213"/>
                  </a:lnTo>
                  <a:lnTo>
                    <a:pt x="689" y="213"/>
                  </a:lnTo>
                  <a:lnTo>
                    <a:pt x="693" y="213"/>
                  </a:lnTo>
                  <a:lnTo>
                    <a:pt x="697" y="213"/>
                  </a:lnTo>
                  <a:lnTo>
                    <a:pt x="701" y="217"/>
                  </a:lnTo>
                  <a:lnTo>
                    <a:pt x="706" y="217"/>
                  </a:lnTo>
                  <a:lnTo>
                    <a:pt x="710" y="222"/>
                  </a:lnTo>
                  <a:lnTo>
                    <a:pt x="714" y="222"/>
                  </a:lnTo>
                  <a:lnTo>
                    <a:pt x="718" y="226"/>
                  </a:lnTo>
                  <a:lnTo>
                    <a:pt x="718" y="230"/>
                  </a:lnTo>
                  <a:lnTo>
                    <a:pt x="722" y="234"/>
                  </a:lnTo>
                  <a:lnTo>
                    <a:pt x="722" y="246"/>
                  </a:lnTo>
                  <a:lnTo>
                    <a:pt x="726" y="254"/>
                  </a:lnTo>
                  <a:lnTo>
                    <a:pt x="726" y="263"/>
                  </a:lnTo>
                  <a:lnTo>
                    <a:pt x="726" y="275"/>
                  </a:lnTo>
                  <a:lnTo>
                    <a:pt x="730" y="283"/>
                  </a:lnTo>
                  <a:lnTo>
                    <a:pt x="726" y="295"/>
                  </a:lnTo>
                  <a:lnTo>
                    <a:pt x="734" y="304"/>
                  </a:lnTo>
                  <a:lnTo>
                    <a:pt x="738" y="316"/>
                  </a:lnTo>
                  <a:lnTo>
                    <a:pt x="747" y="324"/>
                  </a:lnTo>
                  <a:lnTo>
                    <a:pt x="755" y="332"/>
                  </a:lnTo>
                  <a:lnTo>
                    <a:pt x="763" y="345"/>
                  </a:lnTo>
                  <a:lnTo>
                    <a:pt x="771" y="353"/>
                  </a:lnTo>
                  <a:lnTo>
                    <a:pt x="779" y="361"/>
                  </a:lnTo>
                  <a:lnTo>
                    <a:pt x="788" y="369"/>
                  </a:lnTo>
                  <a:lnTo>
                    <a:pt x="800" y="394"/>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Freeform 7"/>
            <p:cNvSpPr>
              <a:spLocks/>
            </p:cNvSpPr>
            <p:nvPr/>
          </p:nvSpPr>
          <p:spPr bwMode="auto">
            <a:xfrm>
              <a:off x="4272" y="0"/>
              <a:ext cx="1116" cy="829"/>
            </a:xfrm>
            <a:custGeom>
              <a:avLst/>
              <a:gdLst>
                <a:gd name="T0" fmla="*/ 812 w 1116"/>
                <a:gd name="T1" fmla="*/ 578 h 829"/>
                <a:gd name="T2" fmla="*/ 792 w 1116"/>
                <a:gd name="T3" fmla="*/ 714 h 829"/>
                <a:gd name="T4" fmla="*/ 788 w 1116"/>
                <a:gd name="T5" fmla="*/ 755 h 829"/>
                <a:gd name="T6" fmla="*/ 833 w 1116"/>
                <a:gd name="T7" fmla="*/ 763 h 829"/>
                <a:gd name="T8" fmla="*/ 857 w 1116"/>
                <a:gd name="T9" fmla="*/ 751 h 829"/>
                <a:gd name="T10" fmla="*/ 894 w 1116"/>
                <a:gd name="T11" fmla="*/ 775 h 829"/>
                <a:gd name="T12" fmla="*/ 948 w 1116"/>
                <a:gd name="T13" fmla="*/ 714 h 829"/>
                <a:gd name="T14" fmla="*/ 997 w 1116"/>
                <a:gd name="T15" fmla="*/ 652 h 829"/>
                <a:gd name="T16" fmla="*/ 1071 w 1116"/>
                <a:gd name="T17" fmla="*/ 640 h 829"/>
                <a:gd name="T18" fmla="*/ 1058 w 1116"/>
                <a:gd name="T19" fmla="*/ 550 h 829"/>
                <a:gd name="T20" fmla="*/ 1079 w 1116"/>
                <a:gd name="T21" fmla="*/ 459 h 829"/>
                <a:gd name="T22" fmla="*/ 972 w 1116"/>
                <a:gd name="T23" fmla="*/ 377 h 829"/>
                <a:gd name="T24" fmla="*/ 972 w 1116"/>
                <a:gd name="T25" fmla="*/ 283 h 829"/>
                <a:gd name="T26" fmla="*/ 902 w 1116"/>
                <a:gd name="T27" fmla="*/ 193 h 829"/>
                <a:gd name="T28" fmla="*/ 857 w 1116"/>
                <a:gd name="T29" fmla="*/ 119 h 829"/>
                <a:gd name="T30" fmla="*/ 747 w 1116"/>
                <a:gd name="T31" fmla="*/ 90 h 829"/>
                <a:gd name="T32" fmla="*/ 693 w 1116"/>
                <a:gd name="T33" fmla="*/ 53 h 829"/>
                <a:gd name="T34" fmla="*/ 628 w 1116"/>
                <a:gd name="T35" fmla="*/ 74 h 829"/>
                <a:gd name="T36" fmla="*/ 566 w 1116"/>
                <a:gd name="T37" fmla="*/ 8 h 829"/>
                <a:gd name="T38" fmla="*/ 492 w 1116"/>
                <a:gd name="T39" fmla="*/ 21 h 829"/>
                <a:gd name="T40" fmla="*/ 447 w 1116"/>
                <a:gd name="T41" fmla="*/ 41 h 829"/>
                <a:gd name="T42" fmla="*/ 390 w 1116"/>
                <a:gd name="T43" fmla="*/ 45 h 829"/>
                <a:gd name="T44" fmla="*/ 271 w 1116"/>
                <a:gd name="T45" fmla="*/ 78 h 829"/>
                <a:gd name="T46" fmla="*/ 226 w 1116"/>
                <a:gd name="T47" fmla="*/ 107 h 829"/>
                <a:gd name="T48" fmla="*/ 176 w 1116"/>
                <a:gd name="T49" fmla="*/ 152 h 829"/>
                <a:gd name="T50" fmla="*/ 127 w 1116"/>
                <a:gd name="T51" fmla="*/ 201 h 829"/>
                <a:gd name="T52" fmla="*/ 135 w 1116"/>
                <a:gd name="T53" fmla="*/ 267 h 829"/>
                <a:gd name="T54" fmla="*/ 94 w 1116"/>
                <a:gd name="T55" fmla="*/ 295 h 829"/>
                <a:gd name="T56" fmla="*/ 78 w 1116"/>
                <a:gd name="T57" fmla="*/ 332 h 829"/>
                <a:gd name="T58" fmla="*/ 74 w 1116"/>
                <a:gd name="T59" fmla="*/ 377 h 829"/>
                <a:gd name="T60" fmla="*/ 78 w 1116"/>
                <a:gd name="T61" fmla="*/ 431 h 829"/>
                <a:gd name="T62" fmla="*/ 135 w 1116"/>
                <a:gd name="T63" fmla="*/ 451 h 829"/>
                <a:gd name="T64" fmla="*/ 12 w 1116"/>
                <a:gd name="T65" fmla="*/ 566 h 829"/>
                <a:gd name="T66" fmla="*/ 0 w 1116"/>
                <a:gd name="T67" fmla="*/ 628 h 829"/>
                <a:gd name="T68" fmla="*/ 49 w 1116"/>
                <a:gd name="T69" fmla="*/ 652 h 829"/>
                <a:gd name="T70" fmla="*/ 53 w 1116"/>
                <a:gd name="T71" fmla="*/ 734 h 829"/>
                <a:gd name="T72" fmla="*/ 70 w 1116"/>
                <a:gd name="T73" fmla="*/ 767 h 829"/>
                <a:gd name="T74" fmla="*/ 148 w 1116"/>
                <a:gd name="T75" fmla="*/ 734 h 829"/>
                <a:gd name="T76" fmla="*/ 197 w 1116"/>
                <a:gd name="T77" fmla="*/ 829 h 829"/>
                <a:gd name="T78" fmla="*/ 263 w 1116"/>
                <a:gd name="T79" fmla="*/ 784 h 829"/>
                <a:gd name="T80" fmla="*/ 267 w 1116"/>
                <a:gd name="T81" fmla="*/ 550 h 829"/>
                <a:gd name="T82" fmla="*/ 267 w 1116"/>
                <a:gd name="T83" fmla="*/ 488 h 829"/>
                <a:gd name="T84" fmla="*/ 271 w 1116"/>
                <a:gd name="T85" fmla="*/ 382 h 829"/>
                <a:gd name="T86" fmla="*/ 283 w 1116"/>
                <a:gd name="T87" fmla="*/ 332 h 829"/>
                <a:gd name="T88" fmla="*/ 312 w 1116"/>
                <a:gd name="T89" fmla="*/ 291 h 829"/>
                <a:gd name="T90" fmla="*/ 353 w 1116"/>
                <a:gd name="T91" fmla="*/ 263 h 829"/>
                <a:gd name="T92" fmla="*/ 398 w 1116"/>
                <a:gd name="T93" fmla="*/ 246 h 829"/>
                <a:gd name="T94" fmla="*/ 451 w 1116"/>
                <a:gd name="T95" fmla="*/ 246 h 829"/>
                <a:gd name="T96" fmla="*/ 628 w 1116"/>
                <a:gd name="T97" fmla="*/ 222 h 829"/>
                <a:gd name="T98" fmla="*/ 669 w 1116"/>
                <a:gd name="T99" fmla="*/ 226 h 829"/>
                <a:gd name="T100" fmla="*/ 689 w 1116"/>
                <a:gd name="T101" fmla="*/ 213 h 829"/>
                <a:gd name="T102" fmla="*/ 710 w 1116"/>
                <a:gd name="T103" fmla="*/ 222 h 829"/>
                <a:gd name="T104" fmla="*/ 722 w 1116"/>
                <a:gd name="T105" fmla="*/ 234 h 829"/>
                <a:gd name="T106" fmla="*/ 726 w 1116"/>
                <a:gd name="T107" fmla="*/ 275 h 829"/>
                <a:gd name="T108" fmla="*/ 738 w 1116"/>
                <a:gd name="T109" fmla="*/ 316 h 829"/>
                <a:gd name="T110" fmla="*/ 779 w 1116"/>
                <a:gd name="T111" fmla="*/ 361 h 8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16"/>
                <a:gd name="T169" fmla="*/ 0 h 829"/>
                <a:gd name="T170" fmla="*/ 1116 w 1116"/>
                <a:gd name="T171" fmla="*/ 829 h 8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16" h="829">
                  <a:moveTo>
                    <a:pt x="800" y="394"/>
                  </a:moveTo>
                  <a:lnTo>
                    <a:pt x="800" y="431"/>
                  </a:lnTo>
                  <a:lnTo>
                    <a:pt x="800" y="468"/>
                  </a:lnTo>
                  <a:lnTo>
                    <a:pt x="808" y="546"/>
                  </a:lnTo>
                  <a:lnTo>
                    <a:pt x="812" y="578"/>
                  </a:lnTo>
                  <a:lnTo>
                    <a:pt x="816" y="595"/>
                  </a:lnTo>
                  <a:lnTo>
                    <a:pt x="816" y="611"/>
                  </a:lnTo>
                  <a:lnTo>
                    <a:pt x="804" y="661"/>
                  </a:lnTo>
                  <a:lnTo>
                    <a:pt x="792" y="714"/>
                  </a:lnTo>
                  <a:lnTo>
                    <a:pt x="788" y="714"/>
                  </a:lnTo>
                  <a:lnTo>
                    <a:pt x="792" y="722"/>
                  </a:lnTo>
                  <a:lnTo>
                    <a:pt x="792" y="734"/>
                  </a:lnTo>
                  <a:lnTo>
                    <a:pt x="792" y="747"/>
                  </a:lnTo>
                  <a:lnTo>
                    <a:pt x="788" y="755"/>
                  </a:lnTo>
                  <a:lnTo>
                    <a:pt x="796" y="759"/>
                  </a:lnTo>
                  <a:lnTo>
                    <a:pt x="804" y="747"/>
                  </a:lnTo>
                  <a:lnTo>
                    <a:pt x="812" y="751"/>
                  </a:lnTo>
                  <a:lnTo>
                    <a:pt x="816" y="738"/>
                  </a:lnTo>
                  <a:lnTo>
                    <a:pt x="833" y="763"/>
                  </a:lnTo>
                  <a:lnTo>
                    <a:pt x="833" y="738"/>
                  </a:lnTo>
                  <a:lnTo>
                    <a:pt x="849" y="734"/>
                  </a:lnTo>
                  <a:lnTo>
                    <a:pt x="845" y="759"/>
                  </a:lnTo>
                  <a:lnTo>
                    <a:pt x="849" y="767"/>
                  </a:lnTo>
                  <a:lnTo>
                    <a:pt x="857" y="751"/>
                  </a:lnTo>
                  <a:lnTo>
                    <a:pt x="861" y="767"/>
                  </a:lnTo>
                  <a:lnTo>
                    <a:pt x="878" y="751"/>
                  </a:lnTo>
                  <a:lnTo>
                    <a:pt x="874" y="775"/>
                  </a:lnTo>
                  <a:lnTo>
                    <a:pt x="890" y="763"/>
                  </a:lnTo>
                  <a:lnTo>
                    <a:pt x="894" y="775"/>
                  </a:lnTo>
                  <a:lnTo>
                    <a:pt x="907" y="751"/>
                  </a:lnTo>
                  <a:lnTo>
                    <a:pt x="907" y="714"/>
                  </a:lnTo>
                  <a:lnTo>
                    <a:pt x="923" y="730"/>
                  </a:lnTo>
                  <a:lnTo>
                    <a:pt x="911" y="697"/>
                  </a:lnTo>
                  <a:lnTo>
                    <a:pt x="948" y="714"/>
                  </a:lnTo>
                  <a:lnTo>
                    <a:pt x="956" y="685"/>
                  </a:lnTo>
                  <a:lnTo>
                    <a:pt x="984" y="702"/>
                  </a:lnTo>
                  <a:lnTo>
                    <a:pt x="968" y="677"/>
                  </a:lnTo>
                  <a:lnTo>
                    <a:pt x="997" y="693"/>
                  </a:lnTo>
                  <a:lnTo>
                    <a:pt x="997" y="652"/>
                  </a:lnTo>
                  <a:lnTo>
                    <a:pt x="1017" y="656"/>
                  </a:lnTo>
                  <a:lnTo>
                    <a:pt x="997" y="624"/>
                  </a:lnTo>
                  <a:lnTo>
                    <a:pt x="1009" y="628"/>
                  </a:lnTo>
                  <a:lnTo>
                    <a:pt x="997" y="599"/>
                  </a:lnTo>
                  <a:lnTo>
                    <a:pt x="1071" y="640"/>
                  </a:lnTo>
                  <a:lnTo>
                    <a:pt x="1038" y="611"/>
                  </a:lnTo>
                  <a:lnTo>
                    <a:pt x="1017" y="570"/>
                  </a:lnTo>
                  <a:lnTo>
                    <a:pt x="1050" y="574"/>
                  </a:lnTo>
                  <a:lnTo>
                    <a:pt x="1046" y="542"/>
                  </a:lnTo>
                  <a:lnTo>
                    <a:pt x="1058" y="550"/>
                  </a:lnTo>
                  <a:lnTo>
                    <a:pt x="1038" y="472"/>
                  </a:lnTo>
                  <a:lnTo>
                    <a:pt x="1103" y="496"/>
                  </a:lnTo>
                  <a:lnTo>
                    <a:pt x="1116" y="521"/>
                  </a:lnTo>
                  <a:lnTo>
                    <a:pt x="1112" y="492"/>
                  </a:lnTo>
                  <a:lnTo>
                    <a:pt x="1079" y="459"/>
                  </a:lnTo>
                  <a:lnTo>
                    <a:pt x="1058" y="427"/>
                  </a:lnTo>
                  <a:lnTo>
                    <a:pt x="1034" y="398"/>
                  </a:lnTo>
                  <a:lnTo>
                    <a:pt x="1009" y="398"/>
                  </a:lnTo>
                  <a:lnTo>
                    <a:pt x="1001" y="382"/>
                  </a:lnTo>
                  <a:lnTo>
                    <a:pt x="972" y="377"/>
                  </a:lnTo>
                  <a:lnTo>
                    <a:pt x="989" y="361"/>
                  </a:lnTo>
                  <a:lnTo>
                    <a:pt x="956" y="332"/>
                  </a:lnTo>
                  <a:lnTo>
                    <a:pt x="1001" y="324"/>
                  </a:lnTo>
                  <a:lnTo>
                    <a:pt x="948" y="308"/>
                  </a:lnTo>
                  <a:lnTo>
                    <a:pt x="972" y="283"/>
                  </a:lnTo>
                  <a:lnTo>
                    <a:pt x="956" y="246"/>
                  </a:lnTo>
                  <a:lnTo>
                    <a:pt x="964" y="217"/>
                  </a:lnTo>
                  <a:lnTo>
                    <a:pt x="943" y="217"/>
                  </a:lnTo>
                  <a:lnTo>
                    <a:pt x="948" y="201"/>
                  </a:lnTo>
                  <a:lnTo>
                    <a:pt x="902" y="193"/>
                  </a:lnTo>
                  <a:lnTo>
                    <a:pt x="890" y="176"/>
                  </a:lnTo>
                  <a:lnTo>
                    <a:pt x="825" y="156"/>
                  </a:lnTo>
                  <a:lnTo>
                    <a:pt x="849" y="152"/>
                  </a:lnTo>
                  <a:lnTo>
                    <a:pt x="820" y="131"/>
                  </a:lnTo>
                  <a:lnTo>
                    <a:pt x="857" y="119"/>
                  </a:lnTo>
                  <a:lnTo>
                    <a:pt x="788" y="119"/>
                  </a:lnTo>
                  <a:lnTo>
                    <a:pt x="816" y="98"/>
                  </a:lnTo>
                  <a:lnTo>
                    <a:pt x="775" y="90"/>
                  </a:lnTo>
                  <a:lnTo>
                    <a:pt x="747" y="90"/>
                  </a:lnTo>
                  <a:lnTo>
                    <a:pt x="747" y="78"/>
                  </a:lnTo>
                  <a:lnTo>
                    <a:pt x="706" y="82"/>
                  </a:lnTo>
                  <a:lnTo>
                    <a:pt x="722" y="66"/>
                  </a:lnTo>
                  <a:lnTo>
                    <a:pt x="693" y="74"/>
                  </a:lnTo>
                  <a:lnTo>
                    <a:pt x="693" y="53"/>
                  </a:lnTo>
                  <a:lnTo>
                    <a:pt x="673" y="66"/>
                  </a:lnTo>
                  <a:lnTo>
                    <a:pt x="656" y="66"/>
                  </a:lnTo>
                  <a:lnTo>
                    <a:pt x="652" y="41"/>
                  </a:lnTo>
                  <a:lnTo>
                    <a:pt x="640" y="49"/>
                  </a:lnTo>
                  <a:lnTo>
                    <a:pt x="628" y="74"/>
                  </a:lnTo>
                  <a:lnTo>
                    <a:pt x="628" y="53"/>
                  </a:lnTo>
                  <a:lnTo>
                    <a:pt x="615" y="74"/>
                  </a:lnTo>
                  <a:lnTo>
                    <a:pt x="603" y="37"/>
                  </a:lnTo>
                  <a:lnTo>
                    <a:pt x="582" y="21"/>
                  </a:lnTo>
                  <a:lnTo>
                    <a:pt x="566" y="8"/>
                  </a:lnTo>
                  <a:lnTo>
                    <a:pt x="570" y="33"/>
                  </a:lnTo>
                  <a:lnTo>
                    <a:pt x="525" y="0"/>
                  </a:lnTo>
                  <a:lnTo>
                    <a:pt x="517" y="12"/>
                  </a:lnTo>
                  <a:lnTo>
                    <a:pt x="533" y="37"/>
                  </a:lnTo>
                  <a:lnTo>
                    <a:pt x="492" y="21"/>
                  </a:lnTo>
                  <a:lnTo>
                    <a:pt x="496" y="37"/>
                  </a:lnTo>
                  <a:lnTo>
                    <a:pt x="476" y="29"/>
                  </a:lnTo>
                  <a:lnTo>
                    <a:pt x="443" y="33"/>
                  </a:lnTo>
                  <a:lnTo>
                    <a:pt x="468" y="41"/>
                  </a:lnTo>
                  <a:lnTo>
                    <a:pt x="447" y="41"/>
                  </a:lnTo>
                  <a:lnTo>
                    <a:pt x="431" y="33"/>
                  </a:lnTo>
                  <a:lnTo>
                    <a:pt x="390" y="33"/>
                  </a:lnTo>
                  <a:lnTo>
                    <a:pt x="414" y="41"/>
                  </a:lnTo>
                  <a:lnTo>
                    <a:pt x="406" y="53"/>
                  </a:lnTo>
                  <a:lnTo>
                    <a:pt x="390" y="45"/>
                  </a:lnTo>
                  <a:lnTo>
                    <a:pt x="340" y="37"/>
                  </a:lnTo>
                  <a:lnTo>
                    <a:pt x="324" y="53"/>
                  </a:lnTo>
                  <a:lnTo>
                    <a:pt x="299" y="62"/>
                  </a:lnTo>
                  <a:lnTo>
                    <a:pt x="275" y="74"/>
                  </a:lnTo>
                  <a:lnTo>
                    <a:pt x="271" y="78"/>
                  </a:lnTo>
                  <a:lnTo>
                    <a:pt x="258" y="78"/>
                  </a:lnTo>
                  <a:lnTo>
                    <a:pt x="250" y="86"/>
                  </a:lnTo>
                  <a:lnTo>
                    <a:pt x="242" y="94"/>
                  </a:lnTo>
                  <a:lnTo>
                    <a:pt x="230" y="98"/>
                  </a:lnTo>
                  <a:lnTo>
                    <a:pt x="226" y="107"/>
                  </a:lnTo>
                  <a:lnTo>
                    <a:pt x="209" y="119"/>
                  </a:lnTo>
                  <a:lnTo>
                    <a:pt x="201" y="127"/>
                  </a:lnTo>
                  <a:lnTo>
                    <a:pt x="193" y="135"/>
                  </a:lnTo>
                  <a:lnTo>
                    <a:pt x="201" y="144"/>
                  </a:lnTo>
                  <a:lnTo>
                    <a:pt x="176" y="152"/>
                  </a:lnTo>
                  <a:lnTo>
                    <a:pt x="189" y="168"/>
                  </a:lnTo>
                  <a:lnTo>
                    <a:pt x="180" y="168"/>
                  </a:lnTo>
                  <a:lnTo>
                    <a:pt x="135" y="193"/>
                  </a:lnTo>
                  <a:lnTo>
                    <a:pt x="144" y="189"/>
                  </a:lnTo>
                  <a:lnTo>
                    <a:pt x="127" y="201"/>
                  </a:lnTo>
                  <a:lnTo>
                    <a:pt x="127" y="226"/>
                  </a:lnTo>
                  <a:lnTo>
                    <a:pt x="139" y="234"/>
                  </a:lnTo>
                  <a:lnTo>
                    <a:pt x="119" y="250"/>
                  </a:lnTo>
                  <a:lnTo>
                    <a:pt x="86" y="267"/>
                  </a:lnTo>
                  <a:lnTo>
                    <a:pt x="135" y="267"/>
                  </a:lnTo>
                  <a:lnTo>
                    <a:pt x="127" y="283"/>
                  </a:lnTo>
                  <a:lnTo>
                    <a:pt x="119" y="283"/>
                  </a:lnTo>
                  <a:lnTo>
                    <a:pt x="107" y="275"/>
                  </a:lnTo>
                  <a:lnTo>
                    <a:pt x="94" y="283"/>
                  </a:lnTo>
                  <a:lnTo>
                    <a:pt x="94" y="295"/>
                  </a:lnTo>
                  <a:lnTo>
                    <a:pt x="86" y="291"/>
                  </a:lnTo>
                  <a:lnTo>
                    <a:pt x="82" y="299"/>
                  </a:lnTo>
                  <a:lnTo>
                    <a:pt x="82" y="312"/>
                  </a:lnTo>
                  <a:lnTo>
                    <a:pt x="74" y="316"/>
                  </a:lnTo>
                  <a:lnTo>
                    <a:pt x="78" y="332"/>
                  </a:lnTo>
                  <a:lnTo>
                    <a:pt x="66" y="336"/>
                  </a:lnTo>
                  <a:lnTo>
                    <a:pt x="45" y="349"/>
                  </a:lnTo>
                  <a:lnTo>
                    <a:pt x="62" y="357"/>
                  </a:lnTo>
                  <a:lnTo>
                    <a:pt x="86" y="361"/>
                  </a:lnTo>
                  <a:lnTo>
                    <a:pt x="74" y="377"/>
                  </a:lnTo>
                  <a:lnTo>
                    <a:pt x="94" y="377"/>
                  </a:lnTo>
                  <a:lnTo>
                    <a:pt x="74" y="390"/>
                  </a:lnTo>
                  <a:lnTo>
                    <a:pt x="98" y="402"/>
                  </a:lnTo>
                  <a:lnTo>
                    <a:pt x="86" y="418"/>
                  </a:lnTo>
                  <a:lnTo>
                    <a:pt x="78" y="431"/>
                  </a:lnTo>
                  <a:lnTo>
                    <a:pt x="119" y="423"/>
                  </a:lnTo>
                  <a:lnTo>
                    <a:pt x="98" y="447"/>
                  </a:lnTo>
                  <a:lnTo>
                    <a:pt x="139" y="427"/>
                  </a:lnTo>
                  <a:lnTo>
                    <a:pt x="98" y="472"/>
                  </a:lnTo>
                  <a:lnTo>
                    <a:pt x="135" y="451"/>
                  </a:lnTo>
                  <a:lnTo>
                    <a:pt x="127" y="464"/>
                  </a:lnTo>
                  <a:lnTo>
                    <a:pt x="78" y="517"/>
                  </a:lnTo>
                  <a:lnTo>
                    <a:pt x="33" y="513"/>
                  </a:lnTo>
                  <a:lnTo>
                    <a:pt x="45" y="542"/>
                  </a:lnTo>
                  <a:lnTo>
                    <a:pt x="12" y="566"/>
                  </a:lnTo>
                  <a:lnTo>
                    <a:pt x="45" y="570"/>
                  </a:lnTo>
                  <a:lnTo>
                    <a:pt x="25" y="578"/>
                  </a:lnTo>
                  <a:lnTo>
                    <a:pt x="0" y="624"/>
                  </a:lnTo>
                  <a:lnTo>
                    <a:pt x="12" y="603"/>
                  </a:lnTo>
                  <a:lnTo>
                    <a:pt x="0" y="628"/>
                  </a:lnTo>
                  <a:lnTo>
                    <a:pt x="25" y="615"/>
                  </a:lnTo>
                  <a:lnTo>
                    <a:pt x="12" y="644"/>
                  </a:lnTo>
                  <a:lnTo>
                    <a:pt x="41" y="636"/>
                  </a:lnTo>
                  <a:lnTo>
                    <a:pt x="21" y="673"/>
                  </a:lnTo>
                  <a:lnTo>
                    <a:pt x="49" y="652"/>
                  </a:lnTo>
                  <a:lnTo>
                    <a:pt x="25" y="702"/>
                  </a:lnTo>
                  <a:lnTo>
                    <a:pt x="49" y="714"/>
                  </a:lnTo>
                  <a:lnTo>
                    <a:pt x="29" y="734"/>
                  </a:lnTo>
                  <a:lnTo>
                    <a:pt x="37" y="738"/>
                  </a:lnTo>
                  <a:lnTo>
                    <a:pt x="53" y="734"/>
                  </a:lnTo>
                  <a:lnTo>
                    <a:pt x="37" y="751"/>
                  </a:lnTo>
                  <a:lnTo>
                    <a:pt x="45" y="751"/>
                  </a:lnTo>
                  <a:lnTo>
                    <a:pt x="53" y="751"/>
                  </a:lnTo>
                  <a:lnTo>
                    <a:pt x="53" y="759"/>
                  </a:lnTo>
                  <a:lnTo>
                    <a:pt x="70" y="767"/>
                  </a:lnTo>
                  <a:lnTo>
                    <a:pt x="86" y="763"/>
                  </a:lnTo>
                  <a:lnTo>
                    <a:pt x="94" y="771"/>
                  </a:lnTo>
                  <a:lnTo>
                    <a:pt x="127" y="767"/>
                  </a:lnTo>
                  <a:lnTo>
                    <a:pt x="139" y="755"/>
                  </a:lnTo>
                  <a:lnTo>
                    <a:pt x="148" y="734"/>
                  </a:lnTo>
                  <a:lnTo>
                    <a:pt x="156" y="775"/>
                  </a:lnTo>
                  <a:lnTo>
                    <a:pt x="168" y="767"/>
                  </a:lnTo>
                  <a:lnTo>
                    <a:pt x="164" y="792"/>
                  </a:lnTo>
                  <a:lnTo>
                    <a:pt x="189" y="788"/>
                  </a:lnTo>
                  <a:lnTo>
                    <a:pt x="197" y="829"/>
                  </a:lnTo>
                  <a:lnTo>
                    <a:pt x="209" y="788"/>
                  </a:lnTo>
                  <a:lnTo>
                    <a:pt x="217" y="808"/>
                  </a:lnTo>
                  <a:lnTo>
                    <a:pt x="234" y="792"/>
                  </a:lnTo>
                  <a:lnTo>
                    <a:pt x="230" y="812"/>
                  </a:lnTo>
                  <a:lnTo>
                    <a:pt x="263" y="784"/>
                  </a:lnTo>
                  <a:lnTo>
                    <a:pt x="283" y="775"/>
                  </a:lnTo>
                  <a:lnTo>
                    <a:pt x="242" y="542"/>
                  </a:lnTo>
                  <a:lnTo>
                    <a:pt x="258" y="550"/>
                  </a:lnTo>
                  <a:lnTo>
                    <a:pt x="267" y="537"/>
                  </a:lnTo>
                  <a:lnTo>
                    <a:pt x="267" y="550"/>
                  </a:lnTo>
                  <a:lnTo>
                    <a:pt x="275" y="554"/>
                  </a:lnTo>
                  <a:lnTo>
                    <a:pt x="283" y="521"/>
                  </a:lnTo>
                  <a:lnTo>
                    <a:pt x="279" y="517"/>
                  </a:lnTo>
                  <a:lnTo>
                    <a:pt x="275" y="509"/>
                  </a:lnTo>
                  <a:lnTo>
                    <a:pt x="267" y="488"/>
                  </a:lnTo>
                  <a:lnTo>
                    <a:pt x="263" y="455"/>
                  </a:lnTo>
                  <a:lnTo>
                    <a:pt x="271" y="423"/>
                  </a:lnTo>
                  <a:lnTo>
                    <a:pt x="271" y="402"/>
                  </a:lnTo>
                  <a:lnTo>
                    <a:pt x="271" y="394"/>
                  </a:lnTo>
                  <a:lnTo>
                    <a:pt x="271" y="382"/>
                  </a:lnTo>
                  <a:lnTo>
                    <a:pt x="275" y="369"/>
                  </a:lnTo>
                  <a:lnTo>
                    <a:pt x="275" y="361"/>
                  </a:lnTo>
                  <a:lnTo>
                    <a:pt x="279" y="353"/>
                  </a:lnTo>
                  <a:lnTo>
                    <a:pt x="283" y="341"/>
                  </a:lnTo>
                  <a:lnTo>
                    <a:pt x="283" y="332"/>
                  </a:lnTo>
                  <a:lnTo>
                    <a:pt x="291" y="324"/>
                  </a:lnTo>
                  <a:lnTo>
                    <a:pt x="295" y="316"/>
                  </a:lnTo>
                  <a:lnTo>
                    <a:pt x="299" y="308"/>
                  </a:lnTo>
                  <a:lnTo>
                    <a:pt x="308" y="299"/>
                  </a:lnTo>
                  <a:lnTo>
                    <a:pt x="312" y="291"/>
                  </a:lnTo>
                  <a:lnTo>
                    <a:pt x="320" y="283"/>
                  </a:lnTo>
                  <a:lnTo>
                    <a:pt x="328" y="279"/>
                  </a:lnTo>
                  <a:lnTo>
                    <a:pt x="336" y="271"/>
                  </a:lnTo>
                  <a:lnTo>
                    <a:pt x="345" y="267"/>
                  </a:lnTo>
                  <a:lnTo>
                    <a:pt x="353" y="263"/>
                  </a:lnTo>
                  <a:lnTo>
                    <a:pt x="361" y="254"/>
                  </a:lnTo>
                  <a:lnTo>
                    <a:pt x="369" y="254"/>
                  </a:lnTo>
                  <a:lnTo>
                    <a:pt x="381" y="250"/>
                  </a:lnTo>
                  <a:lnTo>
                    <a:pt x="390" y="246"/>
                  </a:lnTo>
                  <a:lnTo>
                    <a:pt x="398" y="246"/>
                  </a:lnTo>
                  <a:lnTo>
                    <a:pt x="410" y="242"/>
                  </a:lnTo>
                  <a:lnTo>
                    <a:pt x="418" y="242"/>
                  </a:lnTo>
                  <a:lnTo>
                    <a:pt x="431" y="242"/>
                  </a:lnTo>
                  <a:lnTo>
                    <a:pt x="439" y="242"/>
                  </a:lnTo>
                  <a:lnTo>
                    <a:pt x="451" y="246"/>
                  </a:lnTo>
                  <a:lnTo>
                    <a:pt x="500" y="238"/>
                  </a:lnTo>
                  <a:lnTo>
                    <a:pt x="566" y="230"/>
                  </a:lnTo>
                  <a:lnTo>
                    <a:pt x="587" y="242"/>
                  </a:lnTo>
                  <a:lnTo>
                    <a:pt x="628" y="222"/>
                  </a:lnTo>
                  <a:lnTo>
                    <a:pt x="628" y="230"/>
                  </a:lnTo>
                  <a:lnTo>
                    <a:pt x="656" y="222"/>
                  </a:lnTo>
                  <a:lnTo>
                    <a:pt x="656" y="230"/>
                  </a:lnTo>
                  <a:lnTo>
                    <a:pt x="669" y="226"/>
                  </a:lnTo>
                  <a:lnTo>
                    <a:pt x="673" y="222"/>
                  </a:lnTo>
                  <a:lnTo>
                    <a:pt x="677" y="217"/>
                  </a:lnTo>
                  <a:lnTo>
                    <a:pt x="681" y="217"/>
                  </a:lnTo>
                  <a:lnTo>
                    <a:pt x="685" y="213"/>
                  </a:lnTo>
                  <a:lnTo>
                    <a:pt x="689" y="213"/>
                  </a:lnTo>
                  <a:lnTo>
                    <a:pt x="693" y="213"/>
                  </a:lnTo>
                  <a:lnTo>
                    <a:pt x="697" y="213"/>
                  </a:lnTo>
                  <a:lnTo>
                    <a:pt x="701" y="217"/>
                  </a:lnTo>
                  <a:lnTo>
                    <a:pt x="706" y="217"/>
                  </a:lnTo>
                  <a:lnTo>
                    <a:pt x="710" y="222"/>
                  </a:lnTo>
                  <a:lnTo>
                    <a:pt x="714" y="222"/>
                  </a:lnTo>
                  <a:lnTo>
                    <a:pt x="718" y="226"/>
                  </a:lnTo>
                  <a:lnTo>
                    <a:pt x="718" y="230"/>
                  </a:lnTo>
                  <a:lnTo>
                    <a:pt x="722" y="234"/>
                  </a:lnTo>
                  <a:lnTo>
                    <a:pt x="722" y="246"/>
                  </a:lnTo>
                  <a:lnTo>
                    <a:pt x="726" y="254"/>
                  </a:lnTo>
                  <a:lnTo>
                    <a:pt x="726" y="263"/>
                  </a:lnTo>
                  <a:lnTo>
                    <a:pt x="726" y="275"/>
                  </a:lnTo>
                  <a:lnTo>
                    <a:pt x="730" y="283"/>
                  </a:lnTo>
                  <a:lnTo>
                    <a:pt x="726" y="295"/>
                  </a:lnTo>
                  <a:lnTo>
                    <a:pt x="734" y="304"/>
                  </a:lnTo>
                  <a:lnTo>
                    <a:pt x="738" y="316"/>
                  </a:lnTo>
                  <a:lnTo>
                    <a:pt x="747" y="324"/>
                  </a:lnTo>
                  <a:lnTo>
                    <a:pt x="755" y="332"/>
                  </a:lnTo>
                  <a:lnTo>
                    <a:pt x="763" y="345"/>
                  </a:lnTo>
                  <a:lnTo>
                    <a:pt x="771" y="353"/>
                  </a:lnTo>
                  <a:lnTo>
                    <a:pt x="779" y="361"/>
                  </a:lnTo>
                  <a:lnTo>
                    <a:pt x="788" y="369"/>
                  </a:lnTo>
                  <a:lnTo>
                    <a:pt x="800" y="394"/>
                  </a:lnTo>
                </a:path>
              </a:pathLst>
            </a:custGeom>
            <a:noFill/>
            <a:ln w="0">
              <a:solidFill>
                <a:srgbClr val="B5B5B5"/>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 name="Freeform 8"/>
            <p:cNvSpPr>
              <a:spLocks/>
            </p:cNvSpPr>
            <p:nvPr/>
          </p:nvSpPr>
          <p:spPr bwMode="auto">
            <a:xfrm>
              <a:off x="4608" y="837"/>
              <a:ext cx="423" cy="541"/>
            </a:xfrm>
            <a:custGeom>
              <a:avLst/>
              <a:gdLst>
                <a:gd name="T0" fmla="*/ 423 w 423"/>
                <a:gd name="T1" fmla="*/ 0 h 541"/>
                <a:gd name="T2" fmla="*/ 423 w 423"/>
                <a:gd name="T3" fmla="*/ 37 h 541"/>
                <a:gd name="T4" fmla="*/ 419 w 423"/>
                <a:gd name="T5" fmla="*/ 98 h 541"/>
                <a:gd name="T6" fmla="*/ 415 w 423"/>
                <a:gd name="T7" fmla="*/ 164 h 541"/>
                <a:gd name="T8" fmla="*/ 411 w 423"/>
                <a:gd name="T9" fmla="*/ 226 h 541"/>
                <a:gd name="T10" fmla="*/ 406 w 423"/>
                <a:gd name="T11" fmla="*/ 291 h 541"/>
                <a:gd name="T12" fmla="*/ 402 w 423"/>
                <a:gd name="T13" fmla="*/ 353 h 541"/>
                <a:gd name="T14" fmla="*/ 394 w 423"/>
                <a:gd name="T15" fmla="*/ 414 h 541"/>
                <a:gd name="T16" fmla="*/ 390 w 423"/>
                <a:gd name="T17" fmla="*/ 476 h 541"/>
                <a:gd name="T18" fmla="*/ 390 w 423"/>
                <a:gd name="T19" fmla="*/ 476 h 541"/>
                <a:gd name="T20" fmla="*/ 267 w 423"/>
                <a:gd name="T21" fmla="*/ 541 h 541"/>
                <a:gd name="T22" fmla="*/ 0 w 423"/>
                <a:gd name="T23" fmla="*/ 29 h 541"/>
                <a:gd name="T24" fmla="*/ 423 w 423"/>
                <a:gd name="T25" fmla="*/ 0 h 5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3"/>
                <a:gd name="T40" fmla="*/ 0 h 541"/>
                <a:gd name="T41" fmla="*/ 423 w 423"/>
                <a:gd name="T42" fmla="*/ 541 h 5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3" h="541">
                  <a:moveTo>
                    <a:pt x="423" y="0"/>
                  </a:moveTo>
                  <a:lnTo>
                    <a:pt x="423" y="37"/>
                  </a:lnTo>
                  <a:lnTo>
                    <a:pt x="419" y="98"/>
                  </a:lnTo>
                  <a:lnTo>
                    <a:pt x="415" y="164"/>
                  </a:lnTo>
                  <a:lnTo>
                    <a:pt x="411" y="226"/>
                  </a:lnTo>
                  <a:lnTo>
                    <a:pt x="406" y="291"/>
                  </a:lnTo>
                  <a:lnTo>
                    <a:pt x="402" y="353"/>
                  </a:lnTo>
                  <a:lnTo>
                    <a:pt x="394" y="414"/>
                  </a:lnTo>
                  <a:lnTo>
                    <a:pt x="390" y="476"/>
                  </a:lnTo>
                  <a:lnTo>
                    <a:pt x="267" y="541"/>
                  </a:lnTo>
                  <a:lnTo>
                    <a:pt x="0" y="29"/>
                  </a:lnTo>
                  <a:lnTo>
                    <a:pt x="4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 name="Freeform 9"/>
            <p:cNvSpPr>
              <a:spLocks/>
            </p:cNvSpPr>
            <p:nvPr/>
          </p:nvSpPr>
          <p:spPr bwMode="auto">
            <a:xfrm>
              <a:off x="4608" y="837"/>
              <a:ext cx="423" cy="541"/>
            </a:xfrm>
            <a:custGeom>
              <a:avLst/>
              <a:gdLst>
                <a:gd name="T0" fmla="*/ 423 w 423"/>
                <a:gd name="T1" fmla="*/ 0 h 541"/>
                <a:gd name="T2" fmla="*/ 423 w 423"/>
                <a:gd name="T3" fmla="*/ 37 h 541"/>
                <a:gd name="T4" fmla="*/ 419 w 423"/>
                <a:gd name="T5" fmla="*/ 98 h 541"/>
                <a:gd name="T6" fmla="*/ 415 w 423"/>
                <a:gd name="T7" fmla="*/ 164 h 541"/>
                <a:gd name="T8" fmla="*/ 411 w 423"/>
                <a:gd name="T9" fmla="*/ 226 h 541"/>
                <a:gd name="T10" fmla="*/ 406 w 423"/>
                <a:gd name="T11" fmla="*/ 291 h 541"/>
                <a:gd name="T12" fmla="*/ 402 w 423"/>
                <a:gd name="T13" fmla="*/ 353 h 541"/>
                <a:gd name="T14" fmla="*/ 394 w 423"/>
                <a:gd name="T15" fmla="*/ 414 h 541"/>
                <a:gd name="T16" fmla="*/ 390 w 423"/>
                <a:gd name="T17" fmla="*/ 476 h 541"/>
                <a:gd name="T18" fmla="*/ 390 w 423"/>
                <a:gd name="T19" fmla="*/ 476 h 541"/>
                <a:gd name="T20" fmla="*/ 267 w 423"/>
                <a:gd name="T21" fmla="*/ 541 h 541"/>
                <a:gd name="T22" fmla="*/ 0 w 423"/>
                <a:gd name="T23" fmla="*/ 29 h 541"/>
                <a:gd name="T24" fmla="*/ 423 w 423"/>
                <a:gd name="T25" fmla="*/ 0 h 5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3"/>
                <a:gd name="T40" fmla="*/ 0 h 541"/>
                <a:gd name="T41" fmla="*/ 423 w 423"/>
                <a:gd name="T42" fmla="*/ 541 h 5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3" h="541">
                  <a:moveTo>
                    <a:pt x="423" y="0"/>
                  </a:moveTo>
                  <a:lnTo>
                    <a:pt x="423" y="37"/>
                  </a:lnTo>
                  <a:lnTo>
                    <a:pt x="419" y="98"/>
                  </a:lnTo>
                  <a:lnTo>
                    <a:pt x="415" y="164"/>
                  </a:lnTo>
                  <a:lnTo>
                    <a:pt x="411" y="226"/>
                  </a:lnTo>
                  <a:lnTo>
                    <a:pt x="406" y="291"/>
                  </a:lnTo>
                  <a:lnTo>
                    <a:pt x="402" y="353"/>
                  </a:lnTo>
                  <a:lnTo>
                    <a:pt x="394" y="414"/>
                  </a:lnTo>
                  <a:lnTo>
                    <a:pt x="390" y="476"/>
                  </a:lnTo>
                  <a:lnTo>
                    <a:pt x="267" y="541"/>
                  </a:lnTo>
                  <a:lnTo>
                    <a:pt x="0" y="29"/>
                  </a:lnTo>
                  <a:lnTo>
                    <a:pt x="423" y="0"/>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1" name="Freeform 10"/>
            <p:cNvSpPr>
              <a:spLocks/>
            </p:cNvSpPr>
            <p:nvPr/>
          </p:nvSpPr>
          <p:spPr bwMode="auto">
            <a:xfrm>
              <a:off x="4637" y="927"/>
              <a:ext cx="86" cy="111"/>
            </a:xfrm>
            <a:custGeom>
              <a:avLst/>
              <a:gdLst>
                <a:gd name="T0" fmla="*/ 86 w 86"/>
                <a:gd name="T1" fmla="*/ 111 h 111"/>
                <a:gd name="T2" fmla="*/ 74 w 86"/>
                <a:gd name="T3" fmla="*/ 103 h 111"/>
                <a:gd name="T4" fmla="*/ 58 w 86"/>
                <a:gd name="T5" fmla="*/ 95 h 111"/>
                <a:gd name="T6" fmla="*/ 45 w 86"/>
                <a:gd name="T7" fmla="*/ 86 h 111"/>
                <a:gd name="T8" fmla="*/ 41 w 86"/>
                <a:gd name="T9" fmla="*/ 82 h 111"/>
                <a:gd name="T10" fmla="*/ 0 w 86"/>
                <a:gd name="T11" fmla="*/ 0 h 111"/>
                <a:gd name="T12" fmla="*/ 12 w 86"/>
                <a:gd name="T13" fmla="*/ 12 h 111"/>
                <a:gd name="T14" fmla="*/ 25 w 86"/>
                <a:gd name="T15" fmla="*/ 25 h 111"/>
                <a:gd name="T16" fmla="*/ 41 w 86"/>
                <a:gd name="T17" fmla="*/ 37 h 111"/>
                <a:gd name="T18" fmla="*/ 58 w 86"/>
                <a:gd name="T19" fmla="*/ 45 h 111"/>
                <a:gd name="T20" fmla="*/ 74 w 86"/>
                <a:gd name="T21" fmla="*/ 58 h 111"/>
                <a:gd name="T22" fmla="*/ 82 w 86"/>
                <a:gd name="T23" fmla="*/ 62 h 111"/>
                <a:gd name="T24" fmla="*/ 86 w 86"/>
                <a:gd name="T25" fmla="*/ 111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111"/>
                <a:gd name="T41" fmla="*/ 86 w 86"/>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111">
                  <a:moveTo>
                    <a:pt x="86" y="111"/>
                  </a:moveTo>
                  <a:lnTo>
                    <a:pt x="74" y="103"/>
                  </a:lnTo>
                  <a:lnTo>
                    <a:pt x="58" y="95"/>
                  </a:lnTo>
                  <a:lnTo>
                    <a:pt x="45" y="86"/>
                  </a:lnTo>
                  <a:lnTo>
                    <a:pt x="41" y="82"/>
                  </a:lnTo>
                  <a:lnTo>
                    <a:pt x="0" y="0"/>
                  </a:lnTo>
                  <a:lnTo>
                    <a:pt x="12" y="12"/>
                  </a:lnTo>
                  <a:lnTo>
                    <a:pt x="25" y="25"/>
                  </a:lnTo>
                  <a:lnTo>
                    <a:pt x="41" y="37"/>
                  </a:lnTo>
                  <a:lnTo>
                    <a:pt x="58" y="45"/>
                  </a:lnTo>
                  <a:lnTo>
                    <a:pt x="74" y="58"/>
                  </a:lnTo>
                  <a:lnTo>
                    <a:pt x="82" y="62"/>
                  </a:lnTo>
                  <a:lnTo>
                    <a:pt x="86" y="111"/>
                  </a:lnTo>
                  <a:close/>
                </a:path>
              </a:pathLst>
            </a:custGeom>
            <a:solidFill>
              <a:srgbClr val="0096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 name="Freeform 11"/>
            <p:cNvSpPr>
              <a:spLocks/>
            </p:cNvSpPr>
            <p:nvPr/>
          </p:nvSpPr>
          <p:spPr bwMode="auto">
            <a:xfrm>
              <a:off x="4637" y="927"/>
              <a:ext cx="86" cy="111"/>
            </a:xfrm>
            <a:custGeom>
              <a:avLst/>
              <a:gdLst>
                <a:gd name="T0" fmla="*/ 86 w 86"/>
                <a:gd name="T1" fmla="*/ 111 h 111"/>
                <a:gd name="T2" fmla="*/ 74 w 86"/>
                <a:gd name="T3" fmla="*/ 103 h 111"/>
                <a:gd name="T4" fmla="*/ 58 w 86"/>
                <a:gd name="T5" fmla="*/ 95 h 111"/>
                <a:gd name="T6" fmla="*/ 45 w 86"/>
                <a:gd name="T7" fmla="*/ 86 h 111"/>
                <a:gd name="T8" fmla="*/ 41 w 86"/>
                <a:gd name="T9" fmla="*/ 82 h 111"/>
                <a:gd name="T10" fmla="*/ 0 w 86"/>
                <a:gd name="T11" fmla="*/ 0 h 111"/>
                <a:gd name="T12" fmla="*/ 12 w 86"/>
                <a:gd name="T13" fmla="*/ 12 h 111"/>
                <a:gd name="T14" fmla="*/ 25 w 86"/>
                <a:gd name="T15" fmla="*/ 25 h 111"/>
                <a:gd name="T16" fmla="*/ 41 w 86"/>
                <a:gd name="T17" fmla="*/ 37 h 111"/>
                <a:gd name="T18" fmla="*/ 58 w 86"/>
                <a:gd name="T19" fmla="*/ 45 h 111"/>
                <a:gd name="T20" fmla="*/ 74 w 86"/>
                <a:gd name="T21" fmla="*/ 58 h 111"/>
                <a:gd name="T22" fmla="*/ 82 w 86"/>
                <a:gd name="T23" fmla="*/ 62 h 111"/>
                <a:gd name="T24" fmla="*/ 86 w 86"/>
                <a:gd name="T25" fmla="*/ 111 h 1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111"/>
                <a:gd name="T41" fmla="*/ 86 w 86"/>
                <a:gd name="T42" fmla="*/ 111 h 1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111">
                  <a:moveTo>
                    <a:pt x="86" y="111"/>
                  </a:moveTo>
                  <a:lnTo>
                    <a:pt x="74" y="103"/>
                  </a:lnTo>
                  <a:lnTo>
                    <a:pt x="58" y="95"/>
                  </a:lnTo>
                  <a:lnTo>
                    <a:pt x="45" y="86"/>
                  </a:lnTo>
                  <a:lnTo>
                    <a:pt x="41" y="82"/>
                  </a:lnTo>
                  <a:lnTo>
                    <a:pt x="0" y="0"/>
                  </a:lnTo>
                  <a:lnTo>
                    <a:pt x="12" y="12"/>
                  </a:lnTo>
                  <a:lnTo>
                    <a:pt x="25" y="25"/>
                  </a:lnTo>
                  <a:lnTo>
                    <a:pt x="41" y="37"/>
                  </a:lnTo>
                  <a:lnTo>
                    <a:pt x="58" y="45"/>
                  </a:lnTo>
                  <a:lnTo>
                    <a:pt x="74" y="58"/>
                  </a:lnTo>
                  <a:lnTo>
                    <a:pt x="82" y="62"/>
                  </a:lnTo>
                  <a:lnTo>
                    <a:pt x="86" y="111"/>
                  </a:lnTo>
                </a:path>
              </a:pathLst>
            </a:custGeom>
            <a:noFill/>
            <a:ln w="0">
              <a:solidFill>
                <a:srgbClr val="0096BF"/>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3" name="Freeform 12"/>
            <p:cNvSpPr>
              <a:spLocks/>
            </p:cNvSpPr>
            <p:nvPr/>
          </p:nvSpPr>
          <p:spPr bwMode="auto">
            <a:xfrm>
              <a:off x="4969" y="837"/>
              <a:ext cx="62" cy="193"/>
            </a:xfrm>
            <a:custGeom>
              <a:avLst/>
              <a:gdLst>
                <a:gd name="T0" fmla="*/ 58 w 62"/>
                <a:gd name="T1" fmla="*/ 98 h 193"/>
                <a:gd name="T2" fmla="*/ 62 w 62"/>
                <a:gd name="T3" fmla="*/ 37 h 193"/>
                <a:gd name="T4" fmla="*/ 62 w 62"/>
                <a:gd name="T5" fmla="*/ 0 h 193"/>
                <a:gd name="T6" fmla="*/ 50 w 62"/>
                <a:gd name="T7" fmla="*/ 20 h 193"/>
                <a:gd name="T8" fmla="*/ 50 w 62"/>
                <a:gd name="T9" fmla="*/ 25 h 193"/>
                <a:gd name="T10" fmla="*/ 50 w 62"/>
                <a:gd name="T11" fmla="*/ 37 h 193"/>
                <a:gd name="T12" fmla="*/ 45 w 62"/>
                <a:gd name="T13" fmla="*/ 45 h 193"/>
                <a:gd name="T14" fmla="*/ 45 w 62"/>
                <a:gd name="T15" fmla="*/ 53 h 193"/>
                <a:gd name="T16" fmla="*/ 41 w 62"/>
                <a:gd name="T17" fmla="*/ 61 h 193"/>
                <a:gd name="T18" fmla="*/ 37 w 62"/>
                <a:gd name="T19" fmla="*/ 74 h 193"/>
                <a:gd name="T20" fmla="*/ 33 w 62"/>
                <a:gd name="T21" fmla="*/ 78 h 193"/>
                <a:gd name="T22" fmla="*/ 25 w 62"/>
                <a:gd name="T23" fmla="*/ 90 h 193"/>
                <a:gd name="T24" fmla="*/ 21 w 62"/>
                <a:gd name="T25" fmla="*/ 98 h 193"/>
                <a:gd name="T26" fmla="*/ 13 w 62"/>
                <a:gd name="T27" fmla="*/ 107 h 193"/>
                <a:gd name="T28" fmla="*/ 9 w 62"/>
                <a:gd name="T29" fmla="*/ 111 h 193"/>
                <a:gd name="T30" fmla="*/ 0 w 62"/>
                <a:gd name="T31" fmla="*/ 193 h 193"/>
                <a:gd name="T32" fmla="*/ 0 w 62"/>
                <a:gd name="T33" fmla="*/ 193 h 193"/>
                <a:gd name="T34" fmla="*/ 9 w 62"/>
                <a:gd name="T35" fmla="*/ 189 h 193"/>
                <a:gd name="T36" fmla="*/ 17 w 62"/>
                <a:gd name="T37" fmla="*/ 185 h 193"/>
                <a:gd name="T38" fmla="*/ 25 w 62"/>
                <a:gd name="T39" fmla="*/ 176 h 193"/>
                <a:gd name="T40" fmla="*/ 33 w 62"/>
                <a:gd name="T41" fmla="*/ 172 h 193"/>
                <a:gd name="T42" fmla="*/ 41 w 62"/>
                <a:gd name="T43" fmla="*/ 164 h 193"/>
                <a:gd name="T44" fmla="*/ 45 w 62"/>
                <a:gd name="T45" fmla="*/ 156 h 193"/>
                <a:gd name="T46" fmla="*/ 50 w 62"/>
                <a:gd name="T47" fmla="*/ 152 h 193"/>
                <a:gd name="T48" fmla="*/ 54 w 62"/>
                <a:gd name="T49" fmla="*/ 148 h 193"/>
                <a:gd name="T50" fmla="*/ 58 w 62"/>
                <a:gd name="T51" fmla="*/ 98 h 1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193"/>
                <a:gd name="T80" fmla="*/ 62 w 62"/>
                <a:gd name="T81" fmla="*/ 193 h 1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193">
                  <a:moveTo>
                    <a:pt x="58" y="98"/>
                  </a:moveTo>
                  <a:lnTo>
                    <a:pt x="62" y="37"/>
                  </a:lnTo>
                  <a:lnTo>
                    <a:pt x="62" y="0"/>
                  </a:lnTo>
                  <a:lnTo>
                    <a:pt x="50" y="20"/>
                  </a:lnTo>
                  <a:lnTo>
                    <a:pt x="50" y="25"/>
                  </a:lnTo>
                  <a:lnTo>
                    <a:pt x="50" y="37"/>
                  </a:lnTo>
                  <a:lnTo>
                    <a:pt x="45" y="45"/>
                  </a:lnTo>
                  <a:lnTo>
                    <a:pt x="45" y="53"/>
                  </a:lnTo>
                  <a:lnTo>
                    <a:pt x="41" y="61"/>
                  </a:lnTo>
                  <a:lnTo>
                    <a:pt x="37" y="74"/>
                  </a:lnTo>
                  <a:lnTo>
                    <a:pt x="33" y="78"/>
                  </a:lnTo>
                  <a:lnTo>
                    <a:pt x="25" y="90"/>
                  </a:lnTo>
                  <a:lnTo>
                    <a:pt x="21" y="98"/>
                  </a:lnTo>
                  <a:lnTo>
                    <a:pt x="13" y="107"/>
                  </a:lnTo>
                  <a:lnTo>
                    <a:pt x="9" y="111"/>
                  </a:lnTo>
                  <a:lnTo>
                    <a:pt x="0" y="193"/>
                  </a:lnTo>
                  <a:lnTo>
                    <a:pt x="9" y="189"/>
                  </a:lnTo>
                  <a:lnTo>
                    <a:pt x="17" y="185"/>
                  </a:lnTo>
                  <a:lnTo>
                    <a:pt x="25" y="176"/>
                  </a:lnTo>
                  <a:lnTo>
                    <a:pt x="33" y="172"/>
                  </a:lnTo>
                  <a:lnTo>
                    <a:pt x="41" y="164"/>
                  </a:lnTo>
                  <a:lnTo>
                    <a:pt x="45" y="156"/>
                  </a:lnTo>
                  <a:lnTo>
                    <a:pt x="50" y="152"/>
                  </a:lnTo>
                  <a:lnTo>
                    <a:pt x="54" y="148"/>
                  </a:lnTo>
                  <a:lnTo>
                    <a:pt x="58" y="98"/>
                  </a:lnTo>
                  <a:close/>
                </a:path>
              </a:pathLst>
            </a:custGeom>
            <a:solidFill>
              <a:srgbClr val="0096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Freeform 13"/>
            <p:cNvSpPr>
              <a:spLocks/>
            </p:cNvSpPr>
            <p:nvPr/>
          </p:nvSpPr>
          <p:spPr bwMode="auto">
            <a:xfrm>
              <a:off x="4969" y="837"/>
              <a:ext cx="62" cy="193"/>
            </a:xfrm>
            <a:custGeom>
              <a:avLst/>
              <a:gdLst>
                <a:gd name="T0" fmla="*/ 58 w 62"/>
                <a:gd name="T1" fmla="*/ 98 h 193"/>
                <a:gd name="T2" fmla="*/ 62 w 62"/>
                <a:gd name="T3" fmla="*/ 37 h 193"/>
                <a:gd name="T4" fmla="*/ 62 w 62"/>
                <a:gd name="T5" fmla="*/ 0 h 193"/>
                <a:gd name="T6" fmla="*/ 50 w 62"/>
                <a:gd name="T7" fmla="*/ 20 h 193"/>
                <a:gd name="T8" fmla="*/ 50 w 62"/>
                <a:gd name="T9" fmla="*/ 25 h 193"/>
                <a:gd name="T10" fmla="*/ 50 w 62"/>
                <a:gd name="T11" fmla="*/ 37 h 193"/>
                <a:gd name="T12" fmla="*/ 45 w 62"/>
                <a:gd name="T13" fmla="*/ 45 h 193"/>
                <a:gd name="T14" fmla="*/ 45 w 62"/>
                <a:gd name="T15" fmla="*/ 53 h 193"/>
                <a:gd name="T16" fmla="*/ 41 w 62"/>
                <a:gd name="T17" fmla="*/ 61 h 193"/>
                <a:gd name="T18" fmla="*/ 37 w 62"/>
                <a:gd name="T19" fmla="*/ 74 h 193"/>
                <a:gd name="T20" fmla="*/ 33 w 62"/>
                <a:gd name="T21" fmla="*/ 78 h 193"/>
                <a:gd name="T22" fmla="*/ 25 w 62"/>
                <a:gd name="T23" fmla="*/ 90 h 193"/>
                <a:gd name="T24" fmla="*/ 21 w 62"/>
                <a:gd name="T25" fmla="*/ 98 h 193"/>
                <a:gd name="T26" fmla="*/ 13 w 62"/>
                <a:gd name="T27" fmla="*/ 107 h 193"/>
                <a:gd name="T28" fmla="*/ 9 w 62"/>
                <a:gd name="T29" fmla="*/ 111 h 193"/>
                <a:gd name="T30" fmla="*/ 0 w 62"/>
                <a:gd name="T31" fmla="*/ 193 h 193"/>
                <a:gd name="T32" fmla="*/ 0 w 62"/>
                <a:gd name="T33" fmla="*/ 193 h 193"/>
                <a:gd name="T34" fmla="*/ 9 w 62"/>
                <a:gd name="T35" fmla="*/ 189 h 193"/>
                <a:gd name="T36" fmla="*/ 17 w 62"/>
                <a:gd name="T37" fmla="*/ 185 h 193"/>
                <a:gd name="T38" fmla="*/ 25 w 62"/>
                <a:gd name="T39" fmla="*/ 176 h 193"/>
                <a:gd name="T40" fmla="*/ 33 w 62"/>
                <a:gd name="T41" fmla="*/ 172 h 193"/>
                <a:gd name="T42" fmla="*/ 41 w 62"/>
                <a:gd name="T43" fmla="*/ 164 h 193"/>
                <a:gd name="T44" fmla="*/ 45 w 62"/>
                <a:gd name="T45" fmla="*/ 156 h 193"/>
                <a:gd name="T46" fmla="*/ 50 w 62"/>
                <a:gd name="T47" fmla="*/ 152 h 193"/>
                <a:gd name="T48" fmla="*/ 54 w 62"/>
                <a:gd name="T49" fmla="*/ 148 h 193"/>
                <a:gd name="T50" fmla="*/ 58 w 62"/>
                <a:gd name="T51" fmla="*/ 98 h 1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193"/>
                <a:gd name="T80" fmla="*/ 62 w 62"/>
                <a:gd name="T81" fmla="*/ 193 h 1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193">
                  <a:moveTo>
                    <a:pt x="58" y="98"/>
                  </a:moveTo>
                  <a:lnTo>
                    <a:pt x="62" y="37"/>
                  </a:lnTo>
                  <a:lnTo>
                    <a:pt x="62" y="0"/>
                  </a:lnTo>
                  <a:lnTo>
                    <a:pt x="50" y="20"/>
                  </a:lnTo>
                  <a:lnTo>
                    <a:pt x="50" y="25"/>
                  </a:lnTo>
                  <a:lnTo>
                    <a:pt x="50" y="37"/>
                  </a:lnTo>
                  <a:lnTo>
                    <a:pt x="45" y="45"/>
                  </a:lnTo>
                  <a:lnTo>
                    <a:pt x="45" y="53"/>
                  </a:lnTo>
                  <a:lnTo>
                    <a:pt x="41" y="61"/>
                  </a:lnTo>
                  <a:lnTo>
                    <a:pt x="37" y="74"/>
                  </a:lnTo>
                  <a:lnTo>
                    <a:pt x="33" y="78"/>
                  </a:lnTo>
                  <a:lnTo>
                    <a:pt x="25" y="90"/>
                  </a:lnTo>
                  <a:lnTo>
                    <a:pt x="21" y="98"/>
                  </a:lnTo>
                  <a:lnTo>
                    <a:pt x="13" y="107"/>
                  </a:lnTo>
                  <a:lnTo>
                    <a:pt x="9" y="111"/>
                  </a:lnTo>
                  <a:lnTo>
                    <a:pt x="0" y="193"/>
                  </a:lnTo>
                  <a:lnTo>
                    <a:pt x="9" y="189"/>
                  </a:lnTo>
                  <a:lnTo>
                    <a:pt x="17" y="185"/>
                  </a:lnTo>
                  <a:lnTo>
                    <a:pt x="25" y="176"/>
                  </a:lnTo>
                  <a:lnTo>
                    <a:pt x="33" y="172"/>
                  </a:lnTo>
                  <a:lnTo>
                    <a:pt x="41" y="164"/>
                  </a:lnTo>
                  <a:lnTo>
                    <a:pt x="45" y="156"/>
                  </a:lnTo>
                  <a:lnTo>
                    <a:pt x="50" y="152"/>
                  </a:lnTo>
                  <a:lnTo>
                    <a:pt x="54" y="148"/>
                  </a:lnTo>
                  <a:lnTo>
                    <a:pt x="58" y="98"/>
                  </a:lnTo>
                </a:path>
              </a:pathLst>
            </a:custGeom>
            <a:noFill/>
            <a:ln w="0">
              <a:solidFill>
                <a:srgbClr val="0096BF"/>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5" name="Freeform 14"/>
            <p:cNvSpPr>
              <a:spLocks/>
            </p:cNvSpPr>
            <p:nvPr/>
          </p:nvSpPr>
          <p:spPr bwMode="auto">
            <a:xfrm>
              <a:off x="4711" y="948"/>
              <a:ext cx="123" cy="119"/>
            </a:xfrm>
            <a:custGeom>
              <a:avLst/>
              <a:gdLst>
                <a:gd name="T0" fmla="*/ 0 w 123"/>
                <a:gd name="T1" fmla="*/ 0 h 119"/>
                <a:gd name="T2" fmla="*/ 12 w 123"/>
                <a:gd name="T3" fmla="*/ 119 h 119"/>
                <a:gd name="T4" fmla="*/ 123 w 123"/>
                <a:gd name="T5" fmla="*/ 74 h 119"/>
                <a:gd name="T6" fmla="*/ 16 w 123"/>
                <a:gd name="T7" fmla="*/ 110 h 119"/>
                <a:gd name="T8" fmla="*/ 0 w 123"/>
                <a:gd name="T9" fmla="*/ 0 h 119"/>
                <a:gd name="T10" fmla="*/ 0 60000 65536"/>
                <a:gd name="T11" fmla="*/ 0 60000 65536"/>
                <a:gd name="T12" fmla="*/ 0 60000 65536"/>
                <a:gd name="T13" fmla="*/ 0 60000 65536"/>
                <a:gd name="T14" fmla="*/ 0 60000 65536"/>
                <a:gd name="T15" fmla="*/ 0 w 123"/>
                <a:gd name="T16" fmla="*/ 0 h 119"/>
                <a:gd name="T17" fmla="*/ 123 w 123"/>
                <a:gd name="T18" fmla="*/ 119 h 119"/>
              </a:gdLst>
              <a:ahLst/>
              <a:cxnLst>
                <a:cxn ang="T10">
                  <a:pos x="T0" y="T1"/>
                </a:cxn>
                <a:cxn ang="T11">
                  <a:pos x="T2" y="T3"/>
                </a:cxn>
                <a:cxn ang="T12">
                  <a:pos x="T4" y="T5"/>
                </a:cxn>
                <a:cxn ang="T13">
                  <a:pos x="T6" y="T7"/>
                </a:cxn>
                <a:cxn ang="T14">
                  <a:pos x="T8" y="T9"/>
                </a:cxn>
              </a:cxnLst>
              <a:rect l="T15" t="T16" r="T17" b="T18"/>
              <a:pathLst>
                <a:path w="123" h="119">
                  <a:moveTo>
                    <a:pt x="0" y="0"/>
                  </a:moveTo>
                  <a:lnTo>
                    <a:pt x="12" y="119"/>
                  </a:lnTo>
                  <a:lnTo>
                    <a:pt x="123" y="74"/>
                  </a:lnTo>
                  <a:lnTo>
                    <a:pt x="16" y="1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6" name="Freeform 15"/>
            <p:cNvSpPr>
              <a:spLocks/>
            </p:cNvSpPr>
            <p:nvPr/>
          </p:nvSpPr>
          <p:spPr bwMode="auto">
            <a:xfrm>
              <a:off x="4711" y="948"/>
              <a:ext cx="123" cy="119"/>
            </a:xfrm>
            <a:custGeom>
              <a:avLst/>
              <a:gdLst>
                <a:gd name="T0" fmla="*/ 0 w 123"/>
                <a:gd name="T1" fmla="*/ 0 h 119"/>
                <a:gd name="T2" fmla="*/ 12 w 123"/>
                <a:gd name="T3" fmla="*/ 119 h 119"/>
                <a:gd name="T4" fmla="*/ 123 w 123"/>
                <a:gd name="T5" fmla="*/ 74 h 119"/>
                <a:gd name="T6" fmla="*/ 16 w 123"/>
                <a:gd name="T7" fmla="*/ 110 h 119"/>
                <a:gd name="T8" fmla="*/ 0 w 123"/>
                <a:gd name="T9" fmla="*/ 0 h 119"/>
                <a:gd name="T10" fmla="*/ 0 60000 65536"/>
                <a:gd name="T11" fmla="*/ 0 60000 65536"/>
                <a:gd name="T12" fmla="*/ 0 60000 65536"/>
                <a:gd name="T13" fmla="*/ 0 60000 65536"/>
                <a:gd name="T14" fmla="*/ 0 60000 65536"/>
                <a:gd name="T15" fmla="*/ 0 w 123"/>
                <a:gd name="T16" fmla="*/ 0 h 119"/>
                <a:gd name="T17" fmla="*/ 123 w 123"/>
                <a:gd name="T18" fmla="*/ 119 h 119"/>
              </a:gdLst>
              <a:ahLst/>
              <a:cxnLst>
                <a:cxn ang="T10">
                  <a:pos x="T0" y="T1"/>
                </a:cxn>
                <a:cxn ang="T11">
                  <a:pos x="T2" y="T3"/>
                </a:cxn>
                <a:cxn ang="T12">
                  <a:pos x="T4" y="T5"/>
                </a:cxn>
                <a:cxn ang="T13">
                  <a:pos x="T6" y="T7"/>
                </a:cxn>
                <a:cxn ang="T14">
                  <a:pos x="T8" y="T9"/>
                </a:cxn>
              </a:cxnLst>
              <a:rect l="T15" t="T16" r="T17" b="T18"/>
              <a:pathLst>
                <a:path w="123" h="119">
                  <a:moveTo>
                    <a:pt x="0" y="0"/>
                  </a:moveTo>
                  <a:lnTo>
                    <a:pt x="12" y="119"/>
                  </a:lnTo>
                  <a:lnTo>
                    <a:pt x="123" y="74"/>
                  </a:lnTo>
                  <a:lnTo>
                    <a:pt x="16" y="110"/>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7" name="Freeform 16"/>
            <p:cNvSpPr>
              <a:spLocks/>
            </p:cNvSpPr>
            <p:nvPr/>
          </p:nvSpPr>
          <p:spPr bwMode="auto">
            <a:xfrm>
              <a:off x="4867" y="1009"/>
              <a:ext cx="98" cy="29"/>
            </a:xfrm>
            <a:custGeom>
              <a:avLst/>
              <a:gdLst>
                <a:gd name="T0" fmla="*/ 4 w 98"/>
                <a:gd name="T1" fmla="*/ 0 h 29"/>
                <a:gd name="T2" fmla="*/ 98 w 98"/>
                <a:gd name="T3" fmla="*/ 29 h 29"/>
                <a:gd name="T4" fmla="*/ 86 w 98"/>
                <a:gd name="T5" fmla="*/ 29 h 29"/>
                <a:gd name="T6" fmla="*/ 0 w 98"/>
                <a:gd name="T7" fmla="*/ 0 h 29"/>
                <a:gd name="T8" fmla="*/ 4 w 98"/>
                <a:gd name="T9" fmla="*/ 0 h 29"/>
                <a:gd name="T10" fmla="*/ 0 60000 65536"/>
                <a:gd name="T11" fmla="*/ 0 60000 65536"/>
                <a:gd name="T12" fmla="*/ 0 60000 65536"/>
                <a:gd name="T13" fmla="*/ 0 60000 65536"/>
                <a:gd name="T14" fmla="*/ 0 60000 65536"/>
                <a:gd name="T15" fmla="*/ 0 w 98"/>
                <a:gd name="T16" fmla="*/ 0 h 29"/>
                <a:gd name="T17" fmla="*/ 98 w 98"/>
                <a:gd name="T18" fmla="*/ 29 h 29"/>
              </a:gdLst>
              <a:ahLst/>
              <a:cxnLst>
                <a:cxn ang="T10">
                  <a:pos x="T0" y="T1"/>
                </a:cxn>
                <a:cxn ang="T11">
                  <a:pos x="T2" y="T3"/>
                </a:cxn>
                <a:cxn ang="T12">
                  <a:pos x="T4" y="T5"/>
                </a:cxn>
                <a:cxn ang="T13">
                  <a:pos x="T6" y="T7"/>
                </a:cxn>
                <a:cxn ang="T14">
                  <a:pos x="T8" y="T9"/>
                </a:cxn>
              </a:cxnLst>
              <a:rect l="T15" t="T16" r="T17" b="T18"/>
              <a:pathLst>
                <a:path w="98" h="29">
                  <a:moveTo>
                    <a:pt x="4" y="0"/>
                  </a:moveTo>
                  <a:lnTo>
                    <a:pt x="98" y="29"/>
                  </a:lnTo>
                  <a:lnTo>
                    <a:pt x="86" y="29"/>
                  </a:lnTo>
                  <a:lnTo>
                    <a:pt x="0"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8" name="Freeform 17"/>
            <p:cNvSpPr>
              <a:spLocks/>
            </p:cNvSpPr>
            <p:nvPr/>
          </p:nvSpPr>
          <p:spPr bwMode="auto">
            <a:xfrm>
              <a:off x="4867" y="1009"/>
              <a:ext cx="98" cy="29"/>
            </a:xfrm>
            <a:custGeom>
              <a:avLst/>
              <a:gdLst>
                <a:gd name="T0" fmla="*/ 4 w 98"/>
                <a:gd name="T1" fmla="*/ 0 h 29"/>
                <a:gd name="T2" fmla="*/ 98 w 98"/>
                <a:gd name="T3" fmla="*/ 29 h 29"/>
                <a:gd name="T4" fmla="*/ 86 w 98"/>
                <a:gd name="T5" fmla="*/ 29 h 29"/>
                <a:gd name="T6" fmla="*/ 0 w 98"/>
                <a:gd name="T7" fmla="*/ 0 h 29"/>
                <a:gd name="T8" fmla="*/ 4 w 98"/>
                <a:gd name="T9" fmla="*/ 0 h 29"/>
                <a:gd name="T10" fmla="*/ 0 60000 65536"/>
                <a:gd name="T11" fmla="*/ 0 60000 65536"/>
                <a:gd name="T12" fmla="*/ 0 60000 65536"/>
                <a:gd name="T13" fmla="*/ 0 60000 65536"/>
                <a:gd name="T14" fmla="*/ 0 60000 65536"/>
                <a:gd name="T15" fmla="*/ 0 w 98"/>
                <a:gd name="T16" fmla="*/ 0 h 29"/>
                <a:gd name="T17" fmla="*/ 98 w 98"/>
                <a:gd name="T18" fmla="*/ 29 h 29"/>
              </a:gdLst>
              <a:ahLst/>
              <a:cxnLst>
                <a:cxn ang="T10">
                  <a:pos x="T0" y="T1"/>
                </a:cxn>
                <a:cxn ang="T11">
                  <a:pos x="T2" y="T3"/>
                </a:cxn>
                <a:cxn ang="T12">
                  <a:pos x="T4" y="T5"/>
                </a:cxn>
                <a:cxn ang="T13">
                  <a:pos x="T6" y="T7"/>
                </a:cxn>
                <a:cxn ang="T14">
                  <a:pos x="T8" y="T9"/>
                </a:cxn>
              </a:cxnLst>
              <a:rect l="T15" t="T16" r="T17" b="T18"/>
              <a:pathLst>
                <a:path w="98" h="29">
                  <a:moveTo>
                    <a:pt x="4" y="0"/>
                  </a:moveTo>
                  <a:lnTo>
                    <a:pt x="98" y="29"/>
                  </a:lnTo>
                  <a:lnTo>
                    <a:pt x="86" y="29"/>
                  </a:lnTo>
                  <a:lnTo>
                    <a:pt x="0" y="0"/>
                  </a:lnTo>
                  <a:lnTo>
                    <a:pt x="4"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9" name="Freeform 18"/>
            <p:cNvSpPr>
              <a:spLocks/>
            </p:cNvSpPr>
            <p:nvPr/>
          </p:nvSpPr>
          <p:spPr bwMode="auto">
            <a:xfrm>
              <a:off x="4514" y="213"/>
              <a:ext cx="578" cy="768"/>
            </a:xfrm>
            <a:custGeom>
              <a:avLst/>
              <a:gdLst>
                <a:gd name="T0" fmla="*/ 570 w 578"/>
                <a:gd name="T1" fmla="*/ 357 h 768"/>
                <a:gd name="T2" fmla="*/ 562 w 578"/>
                <a:gd name="T3" fmla="*/ 288 h 768"/>
                <a:gd name="T4" fmla="*/ 558 w 578"/>
                <a:gd name="T5" fmla="*/ 214 h 768"/>
                <a:gd name="T6" fmla="*/ 558 w 578"/>
                <a:gd name="T7" fmla="*/ 164 h 768"/>
                <a:gd name="T8" fmla="*/ 529 w 578"/>
                <a:gd name="T9" fmla="*/ 140 h 768"/>
                <a:gd name="T10" fmla="*/ 505 w 578"/>
                <a:gd name="T11" fmla="*/ 111 h 768"/>
                <a:gd name="T12" fmla="*/ 488 w 578"/>
                <a:gd name="T13" fmla="*/ 82 h 768"/>
                <a:gd name="T14" fmla="*/ 488 w 578"/>
                <a:gd name="T15" fmla="*/ 62 h 768"/>
                <a:gd name="T16" fmla="*/ 484 w 578"/>
                <a:gd name="T17" fmla="*/ 33 h 768"/>
                <a:gd name="T18" fmla="*/ 480 w 578"/>
                <a:gd name="T19" fmla="*/ 21 h 768"/>
                <a:gd name="T20" fmla="*/ 472 w 578"/>
                <a:gd name="T21" fmla="*/ 13 h 768"/>
                <a:gd name="T22" fmla="*/ 459 w 578"/>
                <a:gd name="T23" fmla="*/ 4 h 768"/>
                <a:gd name="T24" fmla="*/ 447 w 578"/>
                <a:gd name="T25" fmla="*/ 4 h 768"/>
                <a:gd name="T26" fmla="*/ 435 w 578"/>
                <a:gd name="T27" fmla="*/ 9 h 768"/>
                <a:gd name="T28" fmla="*/ 427 w 578"/>
                <a:gd name="T29" fmla="*/ 13 h 768"/>
                <a:gd name="T30" fmla="*/ 386 w 578"/>
                <a:gd name="T31" fmla="*/ 21 h 768"/>
                <a:gd name="T32" fmla="*/ 324 w 578"/>
                <a:gd name="T33" fmla="*/ 21 h 768"/>
                <a:gd name="T34" fmla="*/ 209 w 578"/>
                <a:gd name="T35" fmla="*/ 33 h 768"/>
                <a:gd name="T36" fmla="*/ 176 w 578"/>
                <a:gd name="T37" fmla="*/ 33 h 768"/>
                <a:gd name="T38" fmla="*/ 148 w 578"/>
                <a:gd name="T39" fmla="*/ 33 h 768"/>
                <a:gd name="T40" fmla="*/ 119 w 578"/>
                <a:gd name="T41" fmla="*/ 45 h 768"/>
                <a:gd name="T42" fmla="*/ 94 w 578"/>
                <a:gd name="T43" fmla="*/ 62 h 768"/>
                <a:gd name="T44" fmla="*/ 70 w 578"/>
                <a:gd name="T45" fmla="*/ 82 h 768"/>
                <a:gd name="T46" fmla="*/ 53 w 578"/>
                <a:gd name="T47" fmla="*/ 103 h 768"/>
                <a:gd name="T48" fmla="*/ 41 w 578"/>
                <a:gd name="T49" fmla="*/ 132 h 768"/>
                <a:gd name="T50" fmla="*/ 33 w 578"/>
                <a:gd name="T51" fmla="*/ 160 h 768"/>
                <a:gd name="T52" fmla="*/ 29 w 578"/>
                <a:gd name="T53" fmla="*/ 189 h 768"/>
                <a:gd name="T54" fmla="*/ 25 w 578"/>
                <a:gd name="T55" fmla="*/ 279 h 768"/>
                <a:gd name="T56" fmla="*/ 41 w 578"/>
                <a:gd name="T57" fmla="*/ 308 h 768"/>
                <a:gd name="T58" fmla="*/ 25 w 578"/>
                <a:gd name="T59" fmla="*/ 329 h 768"/>
                <a:gd name="T60" fmla="*/ 0 w 578"/>
                <a:gd name="T61" fmla="*/ 329 h 768"/>
                <a:gd name="T62" fmla="*/ 12 w 578"/>
                <a:gd name="T63" fmla="*/ 353 h 768"/>
                <a:gd name="T64" fmla="*/ 21 w 578"/>
                <a:gd name="T65" fmla="*/ 382 h 768"/>
                <a:gd name="T66" fmla="*/ 21 w 578"/>
                <a:gd name="T67" fmla="*/ 415 h 768"/>
                <a:gd name="T68" fmla="*/ 29 w 578"/>
                <a:gd name="T69" fmla="*/ 517 h 768"/>
                <a:gd name="T70" fmla="*/ 37 w 578"/>
                <a:gd name="T71" fmla="*/ 550 h 768"/>
                <a:gd name="T72" fmla="*/ 45 w 578"/>
                <a:gd name="T73" fmla="*/ 583 h 768"/>
                <a:gd name="T74" fmla="*/ 62 w 578"/>
                <a:gd name="T75" fmla="*/ 616 h 768"/>
                <a:gd name="T76" fmla="*/ 82 w 578"/>
                <a:gd name="T77" fmla="*/ 640 h 768"/>
                <a:gd name="T78" fmla="*/ 94 w 578"/>
                <a:gd name="T79" fmla="*/ 653 h 768"/>
                <a:gd name="T80" fmla="*/ 119 w 578"/>
                <a:gd name="T81" fmla="*/ 677 h 768"/>
                <a:gd name="T82" fmla="*/ 144 w 578"/>
                <a:gd name="T83" fmla="*/ 694 h 768"/>
                <a:gd name="T84" fmla="*/ 172 w 578"/>
                <a:gd name="T85" fmla="*/ 706 h 768"/>
                <a:gd name="T86" fmla="*/ 201 w 578"/>
                <a:gd name="T87" fmla="*/ 714 h 768"/>
                <a:gd name="T88" fmla="*/ 222 w 578"/>
                <a:gd name="T89" fmla="*/ 735 h 768"/>
                <a:gd name="T90" fmla="*/ 250 w 578"/>
                <a:gd name="T91" fmla="*/ 751 h 768"/>
                <a:gd name="T92" fmla="*/ 279 w 578"/>
                <a:gd name="T93" fmla="*/ 763 h 768"/>
                <a:gd name="T94" fmla="*/ 312 w 578"/>
                <a:gd name="T95" fmla="*/ 768 h 768"/>
                <a:gd name="T96" fmla="*/ 340 w 578"/>
                <a:gd name="T97" fmla="*/ 768 h 768"/>
                <a:gd name="T98" fmla="*/ 369 w 578"/>
                <a:gd name="T99" fmla="*/ 759 h 768"/>
                <a:gd name="T100" fmla="*/ 398 w 578"/>
                <a:gd name="T101" fmla="*/ 747 h 768"/>
                <a:gd name="T102" fmla="*/ 423 w 578"/>
                <a:gd name="T103" fmla="*/ 731 h 768"/>
                <a:gd name="T104" fmla="*/ 447 w 578"/>
                <a:gd name="T105" fmla="*/ 710 h 768"/>
                <a:gd name="T106" fmla="*/ 468 w 578"/>
                <a:gd name="T107" fmla="*/ 685 h 768"/>
                <a:gd name="T108" fmla="*/ 492 w 578"/>
                <a:gd name="T109" fmla="*/ 661 h 768"/>
                <a:gd name="T110" fmla="*/ 513 w 578"/>
                <a:gd name="T111" fmla="*/ 636 h 768"/>
                <a:gd name="T112" fmla="*/ 529 w 578"/>
                <a:gd name="T113" fmla="*/ 608 h 768"/>
                <a:gd name="T114" fmla="*/ 541 w 578"/>
                <a:gd name="T115" fmla="*/ 575 h 768"/>
                <a:gd name="T116" fmla="*/ 546 w 578"/>
                <a:gd name="T117" fmla="*/ 542 h 768"/>
                <a:gd name="T118" fmla="*/ 550 w 578"/>
                <a:gd name="T119" fmla="*/ 509 h 768"/>
                <a:gd name="T120" fmla="*/ 562 w 578"/>
                <a:gd name="T121" fmla="*/ 448 h 7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8"/>
                <a:gd name="T184" fmla="*/ 0 h 768"/>
                <a:gd name="T185" fmla="*/ 578 w 578"/>
                <a:gd name="T186" fmla="*/ 768 h 7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8" h="768">
                  <a:moveTo>
                    <a:pt x="578" y="390"/>
                  </a:moveTo>
                  <a:lnTo>
                    <a:pt x="574" y="382"/>
                  </a:lnTo>
                  <a:lnTo>
                    <a:pt x="570" y="357"/>
                  </a:lnTo>
                  <a:lnTo>
                    <a:pt x="566" y="333"/>
                  </a:lnTo>
                  <a:lnTo>
                    <a:pt x="562" y="308"/>
                  </a:lnTo>
                  <a:lnTo>
                    <a:pt x="562" y="288"/>
                  </a:lnTo>
                  <a:lnTo>
                    <a:pt x="558" y="263"/>
                  </a:lnTo>
                  <a:lnTo>
                    <a:pt x="558" y="238"/>
                  </a:lnTo>
                  <a:lnTo>
                    <a:pt x="558" y="214"/>
                  </a:lnTo>
                  <a:lnTo>
                    <a:pt x="558" y="189"/>
                  </a:lnTo>
                  <a:lnTo>
                    <a:pt x="558" y="164"/>
                  </a:lnTo>
                  <a:lnTo>
                    <a:pt x="550" y="156"/>
                  </a:lnTo>
                  <a:lnTo>
                    <a:pt x="537" y="148"/>
                  </a:lnTo>
                  <a:lnTo>
                    <a:pt x="529" y="140"/>
                  </a:lnTo>
                  <a:lnTo>
                    <a:pt x="521" y="132"/>
                  </a:lnTo>
                  <a:lnTo>
                    <a:pt x="513" y="123"/>
                  </a:lnTo>
                  <a:lnTo>
                    <a:pt x="505" y="111"/>
                  </a:lnTo>
                  <a:lnTo>
                    <a:pt x="500" y="103"/>
                  </a:lnTo>
                  <a:lnTo>
                    <a:pt x="492" y="91"/>
                  </a:lnTo>
                  <a:lnTo>
                    <a:pt x="488" y="82"/>
                  </a:lnTo>
                  <a:lnTo>
                    <a:pt x="488" y="70"/>
                  </a:lnTo>
                  <a:lnTo>
                    <a:pt x="488" y="62"/>
                  </a:lnTo>
                  <a:lnTo>
                    <a:pt x="488" y="54"/>
                  </a:lnTo>
                  <a:lnTo>
                    <a:pt x="484" y="41"/>
                  </a:lnTo>
                  <a:lnTo>
                    <a:pt x="484" y="33"/>
                  </a:lnTo>
                  <a:lnTo>
                    <a:pt x="480" y="25"/>
                  </a:lnTo>
                  <a:lnTo>
                    <a:pt x="480" y="21"/>
                  </a:lnTo>
                  <a:lnTo>
                    <a:pt x="480" y="17"/>
                  </a:lnTo>
                  <a:lnTo>
                    <a:pt x="476" y="13"/>
                  </a:lnTo>
                  <a:lnTo>
                    <a:pt x="472" y="13"/>
                  </a:lnTo>
                  <a:lnTo>
                    <a:pt x="468" y="9"/>
                  </a:lnTo>
                  <a:lnTo>
                    <a:pt x="464" y="4"/>
                  </a:lnTo>
                  <a:lnTo>
                    <a:pt x="459" y="4"/>
                  </a:lnTo>
                  <a:lnTo>
                    <a:pt x="455" y="4"/>
                  </a:lnTo>
                  <a:lnTo>
                    <a:pt x="451" y="0"/>
                  </a:lnTo>
                  <a:lnTo>
                    <a:pt x="447" y="4"/>
                  </a:lnTo>
                  <a:lnTo>
                    <a:pt x="443" y="4"/>
                  </a:lnTo>
                  <a:lnTo>
                    <a:pt x="439" y="4"/>
                  </a:lnTo>
                  <a:lnTo>
                    <a:pt x="435" y="9"/>
                  </a:lnTo>
                  <a:lnTo>
                    <a:pt x="431" y="9"/>
                  </a:lnTo>
                  <a:lnTo>
                    <a:pt x="427" y="13"/>
                  </a:lnTo>
                  <a:lnTo>
                    <a:pt x="414" y="17"/>
                  </a:lnTo>
                  <a:lnTo>
                    <a:pt x="414" y="9"/>
                  </a:lnTo>
                  <a:lnTo>
                    <a:pt x="386" y="21"/>
                  </a:lnTo>
                  <a:lnTo>
                    <a:pt x="386" y="9"/>
                  </a:lnTo>
                  <a:lnTo>
                    <a:pt x="345" y="29"/>
                  </a:lnTo>
                  <a:lnTo>
                    <a:pt x="324" y="21"/>
                  </a:lnTo>
                  <a:lnTo>
                    <a:pt x="258" y="25"/>
                  </a:lnTo>
                  <a:lnTo>
                    <a:pt x="209" y="33"/>
                  </a:lnTo>
                  <a:lnTo>
                    <a:pt x="197" y="33"/>
                  </a:lnTo>
                  <a:lnTo>
                    <a:pt x="189" y="29"/>
                  </a:lnTo>
                  <a:lnTo>
                    <a:pt x="176" y="33"/>
                  </a:lnTo>
                  <a:lnTo>
                    <a:pt x="168" y="33"/>
                  </a:lnTo>
                  <a:lnTo>
                    <a:pt x="160" y="33"/>
                  </a:lnTo>
                  <a:lnTo>
                    <a:pt x="148" y="33"/>
                  </a:lnTo>
                  <a:lnTo>
                    <a:pt x="139" y="37"/>
                  </a:lnTo>
                  <a:lnTo>
                    <a:pt x="131" y="41"/>
                  </a:lnTo>
                  <a:lnTo>
                    <a:pt x="119" y="45"/>
                  </a:lnTo>
                  <a:lnTo>
                    <a:pt x="111" y="50"/>
                  </a:lnTo>
                  <a:lnTo>
                    <a:pt x="103" y="54"/>
                  </a:lnTo>
                  <a:lnTo>
                    <a:pt x="94" y="62"/>
                  </a:lnTo>
                  <a:lnTo>
                    <a:pt x="86" y="66"/>
                  </a:lnTo>
                  <a:lnTo>
                    <a:pt x="78" y="70"/>
                  </a:lnTo>
                  <a:lnTo>
                    <a:pt x="70" y="82"/>
                  </a:lnTo>
                  <a:lnTo>
                    <a:pt x="66" y="86"/>
                  </a:lnTo>
                  <a:lnTo>
                    <a:pt x="62" y="95"/>
                  </a:lnTo>
                  <a:lnTo>
                    <a:pt x="53" y="103"/>
                  </a:lnTo>
                  <a:lnTo>
                    <a:pt x="49" y="111"/>
                  </a:lnTo>
                  <a:lnTo>
                    <a:pt x="45" y="119"/>
                  </a:lnTo>
                  <a:lnTo>
                    <a:pt x="41" y="132"/>
                  </a:lnTo>
                  <a:lnTo>
                    <a:pt x="37" y="140"/>
                  </a:lnTo>
                  <a:lnTo>
                    <a:pt x="33" y="152"/>
                  </a:lnTo>
                  <a:lnTo>
                    <a:pt x="33" y="160"/>
                  </a:lnTo>
                  <a:lnTo>
                    <a:pt x="33" y="169"/>
                  </a:lnTo>
                  <a:lnTo>
                    <a:pt x="29" y="181"/>
                  </a:lnTo>
                  <a:lnTo>
                    <a:pt x="29" y="189"/>
                  </a:lnTo>
                  <a:lnTo>
                    <a:pt x="33" y="214"/>
                  </a:lnTo>
                  <a:lnTo>
                    <a:pt x="21" y="246"/>
                  </a:lnTo>
                  <a:lnTo>
                    <a:pt x="25" y="279"/>
                  </a:lnTo>
                  <a:lnTo>
                    <a:pt x="33" y="296"/>
                  </a:lnTo>
                  <a:lnTo>
                    <a:pt x="37" y="308"/>
                  </a:lnTo>
                  <a:lnTo>
                    <a:pt x="41" y="308"/>
                  </a:lnTo>
                  <a:lnTo>
                    <a:pt x="33" y="341"/>
                  </a:lnTo>
                  <a:lnTo>
                    <a:pt x="29" y="337"/>
                  </a:lnTo>
                  <a:lnTo>
                    <a:pt x="25" y="329"/>
                  </a:lnTo>
                  <a:lnTo>
                    <a:pt x="21" y="337"/>
                  </a:lnTo>
                  <a:lnTo>
                    <a:pt x="0" y="329"/>
                  </a:lnTo>
                  <a:lnTo>
                    <a:pt x="4" y="333"/>
                  </a:lnTo>
                  <a:lnTo>
                    <a:pt x="8" y="341"/>
                  </a:lnTo>
                  <a:lnTo>
                    <a:pt x="12" y="353"/>
                  </a:lnTo>
                  <a:lnTo>
                    <a:pt x="12" y="361"/>
                  </a:lnTo>
                  <a:lnTo>
                    <a:pt x="16" y="374"/>
                  </a:lnTo>
                  <a:lnTo>
                    <a:pt x="21" y="382"/>
                  </a:lnTo>
                  <a:lnTo>
                    <a:pt x="21" y="394"/>
                  </a:lnTo>
                  <a:lnTo>
                    <a:pt x="21" y="402"/>
                  </a:lnTo>
                  <a:lnTo>
                    <a:pt x="21" y="415"/>
                  </a:lnTo>
                  <a:lnTo>
                    <a:pt x="29" y="505"/>
                  </a:lnTo>
                  <a:lnTo>
                    <a:pt x="29" y="517"/>
                  </a:lnTo>
                  <a:lnTo>
                    <a:pt x="33" y="530"/>
                  </a:lnTo>
                  <a:lnTo>
                    <a:pt x="33" y="538"/>
                  </a:lnTo>
                  <a:lnTo>
                    <a:pt x="37" y="550"/>
                  </a:lnTo>
                  <a:lnTo>
                    <a:pt x="37" y="562"/>
                  </a:lnTo>
                  <a:lnTo>
                    <a:pt x="41" y="575"/>
                  </a:lnTo>
                  <a:lnTo>
                    <a:pt x="45" y="583"/>
                  </a:lnTo>
                  <a:lnTo>
                    <a:pt x="49" y="595"/>
                  </a:lnTo>
                  <a:lnTo>
                    <a:pt x="57" y="603"/>
                  </a:lnTo>
                  <a:lnTo>
                    <a:pt x="62" y="616"/>
                  </a:lnTo>
                  <a:lnTo>
                    <a:pt x="70" y="624"/>
                  </a:lnTo>
                  <a:lnTo>
                    <a:pt x="74" y="632"/>
                  </a:lnTo>
                  <a:lnTo>
                    <a:pt x="82" y="640"/>
                  </a:lnTo>
                  <a:lnTo>
                    <a:pt x="90" y="649"/>
                  </a:lnTo>
                  <a:lnTo>
                    <a:pt x="94" y="653"/>
                  </a:lnTo>
                  <a:lnTo>
                    <a:pt x="103" y="661"/>
                  </a:lnTo>
                  <a:lnTo>
                    <a:pt x="111" y="669"/>
                  </a:lnTo>
                  <a:lnTo>
                    <a:pt x="119" y="677"/>
                  </a:lnTo>
                  <a:lnTo>
                    <a:pt x="127" y="681"/>
                  </a:lnTo>
                  <a:lnTo>
                    <a:pt x="135" y="690"/>
                  </a:lnTo>
                  <a:lnTo>
                    <a:pt x="144" y="694"/>
                  </a:lnTo>
                  <a:lnTo>
                    <a:pt x="152" y="698"/>
                  </a:lnTo>
                  <a:lnTo>
                    <a:pt x="160" y="702"/>
                  </a:lnTo>
                  <a:lnTo>
                    <a:pt x="172" y="706"/>
                  </a:lnTo>
                  <a:lnTo>
                    <a:pt x="181" y="710"/>
                  </a:lnTo>
                  <a:lnTo>
                    <a:pt x="193" y="714"/>
                  </a:lnTo>
                  <a:lnTo>
                    <a:pt x="201" y="714"/>
                  </a:lnTo>
                  <a:lnTo>
                    <a:pt x="209" y="722"/>
                  </a:lnTo>
                  <a:lnTo>
                    <a:pt x="213" y="731"/>
                  </a:lnTo>
                  <a:lnTo>
                    <a:pt x="222" y="735"/>
                  </a:lnTo>
                  <a:lnTo>
                    <a:pt x="234" y="743"/>
                  </a:lnTo>
                  <a:lnTo>
                    <a:pt x="242" y="747"/>
                  </a:lnTo>
                  <a:lnTo>
                    <a:pt x="250" y="751"/>
                  </a:lnTo>
                  <a:lnTo>
                    <a:pt x="258" y="755"/>
                  </a:lnTo>
                  <a:lnTo>
                    <a:pt x="271" y="759"/>
                  </a:lnTo>
                  <a:lnTo>
                    <a:pt x="279" y="763"/>
                  </a:lnTo>
                  <a:lnTo>
                    <a:pt x="287" y="768"/>
                  </a:lnTo>
                  <a:lnTo>
                    <a:pt x="299" y="768"/>
                  </a:lnTo>
                  <a:lnTo>
                    <a:pt x="312" y="768"/>
                  </a:lnTo>
                  <a:lnTo>
                    <a:pt x="320" y="768"/>
                  </a:lnTo>
                  <a:lnTo>
                    <a:pt x="328" y="768"/>
                  </a:lnTo>
                  <a:lnTo>
                    <a:pt x="340" y="768"/>
                  </a:lnTo>
                  <a:lnTo>
                    <a:pt x="353" y="768"/>
                  </a:lnTo>
                  <a:lnTo>
                    <a:pt x="361" y="763"/>
                  </a:lnTo>
                  <a:lnTo>
                    <a:pt x="369" y="759"/>
                  </a:lnTo>
                  <a:lnTo>
                    <a:pt x="382" y="755"/>
                  </a:lnTo>
                  <a:lnTo>
                    <a:pt x="390" y="751"/>
                  </a:lnTo>
                  <a:lnTo>
                    <a:pt x="398" y="747"/>
                  </a:lnTo>
                  <a:lnTo>
                    <a:pt x="406" y="743"/>
                  </a:lnTo>
                  <a:lnTo>
                    <a:pt x="418" y="735"/>
                  </a:lnTo>
                  <a:lnTo>
                    <a:pt x="423" y="731"/>
                  </a:lnTo>
                  <a:lnTo>
                    <a:pt x="435" y="726"/>
                  </a:lnTo>
                  <a:lnTo>
                    <a:pt x="439" y="718"/>
                  </a:lnTo>
                  <a:lnTo>
                    <a:pt x="447" y="710"/>
                  </a:lnTo>
                  <a:lnTo>
                    <a:pt x="455" y="702"/>
                  </a:lnTo>
                  <a:lnTo>
                    <a:pt x="459" y="694"/>
                  </a:lnTo>
                  <a:lnTo>
                    <a:pt x="468" y="685"/>
                  </a:lnTo>
                  <a:lnTo>
                    <a:pt x="476" y="677"/>
                  </a:lnTo>
                  <a:lnTo>
                    <a:pt x="484" y="669"/>
                  </a:lnTo>
                  <a:lnTo>
                    <a:pt x="492" y="661"/>
                  </a:lnTo>
                  <a:lnTo>
                    <a:pt x="500" y="653"/>
                  </a:lnTo>
                  <a:lnTo>
                    <a:pt x="505" y="649"/>
                  </a:lnTo>
                  <a:lnTo>
                    <a:pt x="513" y="636"/>
                  </a:lnTo>
                  <a:lnTo>
                    <a:pt x="517" y="628"/>
                  </a:lnTo>
                  <a:lnTo>
                    <a:pt x="525" y="620"/>
                  </a:lnTo>
                  <a:lnTo>
                    <a:pt x="529" y="608"/>
                  </a:lnTo>
                  <a:lnTo>
                    <a:pt x="533" y="599"/>
                  </a:lnTo>
                  <a:lnTo>
                    <a:pt x="537" y="587"/>
                  </a:lnTo>
                  <a:lnTo>
                    <a:pt x="541" y="575"/>
                  </a:lnTo>
                  <a:lnTo>
                    <a:pt x="546" y="566"/>
                  </a:lnTo>
                  <a:lnTo>
                    <a:pt x="546" y="554"/>
                  </a:lnTo>
                  <a:lnTo>
                    <a:pt x="546" y="542"/>
                  </a:lnTo>
                  <a:lnTo>
                    <a:pt x="550" y="534"/>
                  </a:lnTo>
                  <a:lnTo>
                    <a:pt x="550" y="521"/>
                  </a:lnTo>
                  <a:lnTo>
                    <a:pt x="550" y="509"/>
                  </a:lnTo>
                  <a:lnTo>
                    <a:pt x="546" y="501"/>
                  </a:lnTo>
                  <a:lnTo>
                    <a:pt x="550" y="501"/>
                  </a:lnTo>
                  <a:lnTo>
                    <a:pt x="562" y="448"/>
                  </a:lnTo>
                  <a:lnTo>
                    <a:pt x="574" y="398"/>
                  </a:lnTo>
                  <a:lnTo>
                    <a:pt x="578" y="390"/>
                  </a:lnTo>
                  <a:close/>
                </a:path>
              </a:pathLst>
            </a:custGeom>
            <a:solidFill>
              <a:srgbClr val="FFB5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0" name="Freeform 19"/>
            <p:cNvSpPr>
              <a:spLocks/>
            </p:cNvSpPr>
            <p:nvPr/>
          </p:nvSpPr>
          <p:spPr bwMode="auto">
            <a:xfrm>
              <a:off x="4514" y="213"/>
              <a:ext cx="578" cy="768"/>
            </a:xfrm>
            <a:custGeom>
              <a:avLst/>
              <a:gdLst>
                <a:gd name="T0" fmla="*/ 570 w 578"/>
                <a:gd name="T1" fmla="*/ 357 h 768"/>
                <a:gd name="T2" fmla="*/ 562 w 578"/>
                <a:gd name="T3" fmla="*/ 288 h 768"/>
                <a:gd name="T4" fmla="*/ 558 w 578"/>
                <a:gd name="T5" fmla="*/ 214 h 768"/>
                <a:gd name="T6" fmla="*/ 558 w 578"/>
                <a:gd name="T7" fmla="*/ 164 h 768"/>
                <a:gd name="T8" fmla="*/ 529 w 578"/>
                <a:gd name="T9" fmla="*/ 140 h 768"/>
                <a:gd name="T10" fmla="*/ 505 w 578"/>
                <a:gd name="T11" fmla="*/ 111 h 768"/>
                <a:gd name="T12" fmla="*/ 488 w 578"/>
                <a:gd name="T13" fmla="*/ 82 h 768"/>
                <a:gd name="T14" fmla="*/ 488 w 578"/>
                <a:gd name="T15" fmla="*/ 62 h 768"/>
                <a:gd name="T16" fmla="*/ 484 w 578"/>
                <a:gd name="T17" fmla="*/ 33 h 768"/>
                <a:gd name="T18" fmla="*/ 480 w 578"/>
                <a:gd name="T19" fmla="*/ 21 h 768"/>
                <a:gd name="T20" fmla="*/ 472 w 578"/>
                <a:gd name="T21" fmla="*/ 13 h 768"/>
                <a:gd name="T22" fmla="*/ 459 w 578"/>
                <a:gd name="T23" fmla="*/ 4 h 768"/>
                <a:gd name="T24" fmla="*/ 447 w 578"/>
                <a:gd name="T25" fmla="*/ 4 h 768"/>
                <a:gd name="T26" fmla="*/ 435 w 578"/>
                <a:gd name="T27" fmla="*/ 9 h 768"/>
                <a:gd name="T28" fmla="*/ 427 w 578"/>
                <a:gd name="T29" fmla="*/ 13 h 768"/>
                <a:gd name="T30" fmla="*/ 386 w 578"/>
                <a:gd name="T31" fmla="*/ 21 h 768"/>
                <a:gd name="T32" fmla="*/ 324 w 578"/>
                <a:gd name="T33" fmla="*/ 21 h 768"/>
                <a:gd name="T34" fmla="*/ 209 w 578"/>
                <a:gd name="T35" fmla="*/ 33 h 768"/>
                <a:gd name="T36" fmla="*/ 176 w 578"/>
                <a:gd name="T37" fmla="*/ 33 h 768"/>
                <a:gd name="T38" fmla="*/ 148 w 578"/>
                <a:gd name="T39" fmla="*/ 33 h 768"/>
                <a:gd name="T40" fmla="*/ 119 w 578"/>
                <a:gd name="T41" fmla="*/ 45 h 768"/>
                <a:gd name="T42" fmla="*/ 94 w 578"/>
                <a:gd name="T43" fmla="*/ 62 h 768"/>
                <a:gd name="T44" fmla="*/ 70 w 578"/>
                <a:gd name="T45" fmla="*/ 82 h 768"/>
                <a:gd name="T46" fmla="*/ 53 w 578"/>
                <a:gd name="T47" fmla="*/ 103 h 768"/>
                <a:gd name="T48" fmla="*/ 41 w 578"/>
                <a:gd name="T49" fmla="*/ 132 h 768"/>
                <a:gd name="T50" fmla="*/ 33 w 578"/>
                <a:gd name="T51" fmla="*/ 160 h 768"/>
                <a:gd name="T52" fmla="*/ 29 w 578"/>
                <a:gd name="T53" fmla="*/ 189 h 768"/>
                <a:gd name="T54" fmla="*/ 25 w 578"/>
                <a:gd name="T55" fmla="*/ 279 h 768"/>
                <a:gd name="T56" fmla="*/ 41 w 578"/>
                <a:gd name="T57" fmla="*/ 308 h 768"/>
                <a:gd name="T58" fmla="*/ 25 w 578"/>
                <a:gd name="T59" fmla="*/ 329 h 768"/>
                <a:gd name="T60" fmla="*/ 0 w 578"/>
                <a:gd name="T61" fmla="*/ 329 h 768"/>
                <a:gd name="T62" fmla="*/ 12 w 578"/>
                <a:gd name="T63" fmla="*/ 353 h 768"/>
                <a:gd name="T64" fmla="*/ 21 w 578"/>
                <a:gd name="T65" fmla="*/ 382 h 768"/>
                <a:gd name="T66" fmla="*/ 21 w 578"/>
                <a:gd name="T67" fmla="*/ 415 h 768"/>
                <a:gd name="T68" fmla="*/ 29 w 578"/>
                <a:gd name="T69" fmla="*/ 517 h 768"/>
                <a:gd name="T70" fmla="*/ 37 w 578"/>
                <a:gd name="T71" fmla="*/ 550 h 768"/>
                <a:gd name="T72" fmla="*/ 45 w 578"/>
                <a:gd name="T73" fmla="*/ 583 h 768"/>
                <a:gd name="T74" fmla="*/ 62 w 578"/>
                <a:gd name="T75" fmla="*/ 616 h 768"/>
                <a:gd name="T76" fmla="*/ 82 w 578"/>
                <a:gd name="T77" fmla="*/ 640 h 768"/>
                <a:gd name="T78" fmla="*/ 94 w 578"/>
                <a:gd name="T79" fmla="*/ 653 h 768"/>
                <a:gd name="T80" fmla="*/ 119 w 578"/>
                <a:gd name="T81" fmla="*/ 677 h 768"/>
                <a:gd name="T82" fmla="*/ 144 w 578"/>
                <a:gd name="T83" fmla="*/ 694 h 768"/>
                <a:gd name="T84" fmla="*/ 172 w 578"/>
                <a:gd name="T85" fmla="*/ 706 h 768"/>
                <a:gd name="T86" fmla="*/ 201 w 578"/>
                <a:gd name="T87" fmla="*/ 714 h 768"/>
                <a:gd name="T88" fmla="*/ 222 w 578"/>
                <a:gd name="T89" fmla="*/ 735 h 768"/>
                <a:gd name="T90" fmla="*/ 250 w 578"/>
                <a:gd name="T91" fmla="*/ 751 h 768"/>
                <a:gd name="T92" fmla="*/ 279 w 578"/>
                <a:gd name="T93" fmla="*/ 763 h 768"/>
                <a:gd name="T94" fmla="*/ 312 w 578"/>
                <a:gd name="T95" fmla="*/ 768 h 768"/>
                <a:gd name="T96" fmla="*/ 340 w 578"/>
                <a:gd name="T97" fmla="*/ 768 h 768"/>
                <a:gd name="T98" fmla="*/ 369 w 578"/>
                <a:gd name="T99" fmla="*/ 759 h 768"/>
                <a:gd name="T100" fmla="*/ 398 w 578"/>
                <a:gd name="T101" fmla="*/ 747 h 768"/>
                <a:gd name="T102" fmla="*/ 423 w 578"/>
                <a:gd name="T103" fmla="*/ 731 h 768"/>
                <a:gd name="T104" fmla="*/ 447 w 578"/>
                <a:gd name="T105" fmla="*/ 710 h 768"/>
                <a:gd name="T106" fmla="*/ 468 w 578"/>
                <a:gd name="T107" fmla="*/ 685 h 768"/>
                <a:gd name="T108" fmla="*/ 492 w 578"/>
                <a:gd name="T109" fmla="*/ 661 h 768"/>
                <a:gd name="T110" fmla="*/ 513 w 578"/>
                <a:gd name="T111" fmla="*/ 636 h 768"/>
                <a:gd name="T112" fmla="*/ 529 w 578"/>
                <a:gd name="T113" fmla="*/ 608 h 768"/>
                <a:gd name="T114" fmla="*/ 541 w 578"/>
                <a:gd name="T115" fmla="*/ 575 h 768"/>
                <a:gd name="T116" fmla="*/ 546 w 578"/>
                <a:gd name="T117" fmla="*/ 542 h 768"/>
                <a:gd name="T118" fmla="*/ 550 w 578"/>
                <a:gd name="T119" fmla="*/ 509 h 768"/>
                <a:gd name="T120" fmla="*/ 562 w 578"/>
                <a:gd name="T121" fmla="*/ 448 h 7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8"/>
                <a:gd name="T184" fmla="*/ 0 h 768"/>
                <a:gd name="T185" fmla="*/ 578 w 578"/>
                <a:gd name="T186" fmla="*/ 768 h 7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8" h="768">
                  <a:moveTo>
                    <a:pt x="578" y="390"/>
                  </a:moveTo>
                  <a:lnTo>
                    <a:pt x="574" y="382"/>
                  </a:lnTo>
                  <a:lnTo>
                    <a:pt x="570" y="357"/>
                  </a:lnTo>
                  <a:lnTo>
                    <a:pt x="566" y="333"/>
                  </a:lnTo>
                  <a:lnTo>
                    <a:pt x="562" y="308"/>
                  </a:lnTo>
                  <a:lnTo>
                    <a:pt x="562" y="288"/>
                  </a:lnTo>
                  <a:lnTo>
                    <a:pt x="558" y="263"/>
                  </a:lnTo>
                  <a:lnTo>
                    <a:pt x="558" y="238"/>
                  </a:lnTo>
                  <a:lnTo>
                    <a:pt x="558" y="214"/>
                  </a:lnTo>
                  <a:lnTo>
                    <a:pt x="558" y="189"/>
                  </a:lnTo>
                  <a:lnTo>
                    <a:pt x="558" y="164"/>
                  </a:lnTo>
                  <a:lnTo>
                    <a:pt x="550" y="156"/>
                  </a:lnTo>
                  <a:lnTo>
                    <a:pt x="537" y="148"/>
                  </a:lnTo>
                  <a:lnTo>
                    <a:pt x="529" y="140"/>
                  </a:lnTo>
                  <a:lnTo>
                    <a:pt x="521" y="132"/>
                  </a:lnTo>
                  <a:lnTo>
                    <a:pt x="513" y="123"/>
                  </a:lnTo>
                  <a:lnTo>
                    <a:pt x="505" y="111"/>
                  </a:lnTo>
                  <a:lnTo>
                    <a:pt x="500" y="103"/>
                  </a:lnTo>
                  <a:lnTo>
                    <a:pt x="492" y="91"/>
                  </a:lnTo>
                  <a:lnTo>
                    <a:pt x="488" y="82"/>
                  </a:lnTo>
                  <a:lnTo>
                    <a:pt x="488" y="70"/>
                  </a:lnTo>
                  <a:lnTo>
                    <a:pt x="488" y="62"/>
                  </a:lnTo>
                  <a:lnTo>
                    <a:pt x="488" y="54"/>
                  </a:lnTo>
                  <a:lnTo>
                    <a:pt x="484" y="41"/>
                  </a:lnTo>
                  <a:lnTo>
                    <a:pt x="484" y="33"/>
                  </a:lnTo>
                  <a:lnTo>
                    <a:pt x="480" y="25"/>
                  </a:lnTo>
                  <a:lnTo>
                    <a:pt x="480" y="21"/>
                  </a:lnTo>
                  <a:lnTo>
                    <a:pt x="480" y="17"/>
                  </a:lnTo>
                  <a:lnTo>
                    <a:pt x="476" y="13"/>
                  </a:lnTo>
                  <a:lnTo>
                    <a:pt x="472" y="13"/>
                  </a:lnTo>
                  <a:lnTo>
                    <a:pt x="468" y="9"/>
                  </a:lnTo>
                  <a:lnTo>
                    <a:pt x="464" y="4"/>
                  </a:lnTo>
                  <a:lnTo>
                    <a:pt x="459" y="4"/>
                  </a:lnTo>
                  <a:lnTo>
                    <a:pt x="455" y="4"/>
                  </a:lnTo>
                  <a:lnTo>
                    <a:pt x="451" y="0"/>
                  </a:lnTo>
                  <a:lnTo>
                    <a:pt x="447" y="4"/>
                  </a:lnTo>
                  <a:lnTo>
                    <a:pt x="443" y="4"/>
                  </a:lnTo>
                  <a:lnTo>
                    <a:pt x="439" y="4"/>
                  </a:lnTo>
                  <a:lnTo>
                    <a:pt x="435" y="9"/>
                  </a:lnTo>
                  <a:lnTo>
                    <a:pt x="431" y="9"/>
                  </a:lnTo>
                  <a:lnTo>
                    <a:pt x="427" y="13"/>
                  </a:lnTo>
                  <a:lnTo>
                    <a:pt x="414" y="17"/>
                  </a:lnTo>
                  <a:lnTo>
                    <a:pt x="414" y="9"/>
                  </a:lnTo>
                  <a:lnTo>
                    <a:pt x="386" y="21"/>
                  </a:lnTo>
                  <a:lnTo>
                    <a:pt x="386" y="9"/>
                  </a:lnTo>
                  <a:lnTo>
                    <a:pt x="345" y="29"/>
                  </a:lnTo>
                  <a:lnTo>
                    <a:pt x="324" y="21"/>
                  </a:lnTo>
                  <a:lnTo>
                    <a:pt x="258" y="25"/>
                  </a:lnTo>
                  <a:lnTo>
                    <a:pt x="209" y="33"/>
                  </a:lnTo>
                  <a:lnTo>
                    <a:pt x="197" y="33"/>
                  </a:lnTo>
                  <a:lnTo>
                    <a:pt x="189" y="29"/>
                  </a:lnTo>
                  <a:lnTo>
                    <a:pt x="176" y="33"/>
                  </a:lnTo>
                  <a:lnTo>
                    <a:pt x="168" y="33"/>
                  </a:lnTo>
                  <a:lnTo>
                    <a:pt x="160" y="33"/>
                  </a:lnTo>
                  <a:lnTo>
                    <a:pt x="148" y="33"/>
                  </a:lnTo>
                  <a:lnTo>
                    <a:pt x="139" y="37"/>
                  </a:lnTo>
                  <a:lnTo>
                    <a:pt x="131" y="41"/>
                  </a:lnTo>
                  <a:lnTo>
                    <a:pt x="119" y="45"/>
                  </a:lnTo>
                  <a:lnTo>
                    <a:pt x="111" y="50"/>
                  </a:lnTo>
                  <a:lnTo>
                    <a:pt x="103" y="54"/>
                  </a:lnTo>
                  <a:lnTo>
                    <a:pt x="94" y="62"/>
                  </a:lnTo>
                  <a:lnTo>
                    <a:pt x="86" y="66"/>
                  </a:lnTo>
                  <a:lnTo>
                    <a:pt x="78" y="70"/>
                  </a:lnTo>
                  <a:lnTo>
                    <a:pt x="70" y="82"/>
                  </a:lnTo>
                  <a:lnTo>
                    <a:pt x="66" y="86"/>
                  </a:lnTo>
                  <a:lnTo>
                    <a:pt x="62" y="95"/>
                  </a:lnTo>
                  <a:lnTo>
                    <a:pt x="53" y="103"/>
                  </a:lnTo>
                  <a:lnTo>
                    <a:pt x="49" y="111"/>
                  </a:lnTo>
                  <a:lnTo>
                    <a:pt x="45" y="119"/>
                  </a:lnTo>
                  <a:lnTo>
                    <a:pt x="41" y="132"/>
                  </a:lnTo>
                  <a:lnTo>
                    <a:pt x="37" y="140"/>
                  </a:lnTo>
                  <a:lnTo>
                    <a:pt x="33" y="152"/>
                  </a:lnTo>
                  <a:lnTo>
                    <a:pt x="33" y="160"/>
                  </a:lnTo>
                  <a:lnTo>
                    <a:pt x="33" y="169"/>
                  </a:lnTo>
                  <a:lnTo>
                    <a:pt x="29" y="181"/>
                  </a:lnTo>
                  <a:lnTo>
                    <a:pt x="29" y="189"/>
                  </a:lnTo>
                  <a:lnTo>
                    <a:pt x="33" y="214"/>
                  </a:lnTo>
                  <a:lnTo>
                    <a:pt x="21" y="246"/>
                  </a:lnTo>
                  <a:lnTo>
                    <a:pt x="25" y="279"/>
                  </a:lnTo>
                  <a:lnTo>
                    <a:pt x="33" y="296"/>
                  </a:lnTo>
                  <a:lnTo>
                    <a:pt x="37" y="308"/>
                  </a:lnTo>
                  <a:lnTo>
                    <a:pt x="41" y="308"/>
                  </a:lnTo>
                  <a:lnTo>
                    <a:pt x="33" y="341"/>
                  </a:lnTo>
                  <a:lnTo>
                    <a:pt x="29" y="337"/>
                  </a:lnTo>
                  <a:lnTo>
                    <a:pt x="25" y="329"/>
                  </a:lnTo>
                  <a:lnTo>
                    <a:pt x="21" y="337"/>
                  </a:lnTo>
                  <a:lnTo>
                    <a:pt x="0" y="329"/>
                  </a:lnTo>
                  <a:lnTo>
                    <a:pt x="4" y="333"/>
                  </a:lnTo>
                  <a:lnTo>
                    <a:pt x="8" y="341"/>
                  </a:lnTo>
                  <a:lnTo>
                    <a:pt x="12" y="353"/>
                  </a:lnTo>
                  <a:lnTo>
                    <a:pt x="12" y="361"/>
                  </a:lnTo>
                  <a:lnTo>
                    <a:pt x="16" y="374"/>
                  </a:lnTo>
                  <a:lnTo>
                    <a:pt x="21" y="382"/>
                  </a:lnTo>
                  <a:lnTo>
                    <a:pt x="21" y="394"/>
                  </a:lnTo>
                  <a:lnTo>
                    <a:pt x="21" y="402"/>
                  </a:lnTo>
                  <a:lnTo>
                    <a:pt x="21" y="415"/>
                  </a:lnTo>
                  <a:lnTo>
                    <a:pt x="29" y="505"/>
                  </a:lnTo>
                  <a:lnTo>
                    <a:pt x="29" y="517"/>
                  </a:lnTo>
                  <a:lnTo>
                    <a:pt x="33" y="530"/>
                  </a:lnTo>
                  <a:lnTo>
                    <a:pt x="33" y="538"/>
                  </a:lnTo>
                  <a:lnTo>
                    <a:pt x="37" y="550"/>
                  </a:lnTo>
                  <a:lnTo>
                    <a:pt x="37" y="562"/>
                  </a:lnTo>
                  <a:lnTo>
                    <a:pt x="41" y="575"/>
                  </a:lnTo>
                  <a:lnTo>
                    <a:pt x="45" y="583"/>
                  </a:lnTo>
                  <a:lnTo>
                    <a:pt x="49" y="595"/>
                  </a:lnTo>
                  <a:lnTo>
                    <a:pt x="57" y="603"/>
                  </a:lnTo>
                  <a:lnTo>
                    <a:pt x="62" y="616"/>
                  </a:lnTo>
                  <a:lnTo>
                    <a:pt x="70" y="624"/>
                  </a:lnTo>
                  <a:lnTo>
                    <a:pt x="74" y="632"/>
                  </a:lnTo>
                  <a:lnTo>
                    <a:pt x="82" y="640"/>
                  </a:lnTo>
                  <a:lnTo>
                    <a:pt x="90" y="649"/>
                  </a:lnTo>
                  <a:lnTo>
                    <a:pt x="94" y="653"/>
                  </a:lnTo>
                  <a:lnTo>
                    <a:pt x="103" y="661"/>
                  </a:lnTo>
                  <a:lnTo>
                    <a:pt x="111" y="669"/>
                  </a:lnTo>
                  <a:lnTo>
                    <a:pt x="119" y="677"/>
                  </a:lnTo>
                  <a:lnTo>
                    <a:pt x="127" y="681"/>
                  </a:lnTo>
                  <a:lnTo>
                    <a:pt x="135" y="690"/>
                  </a:lnTo>
                  <a:lnTo>
                    <a:pt x="144" y="694"/>
                  </a:lnTo>
                  <a:lnTo>
                    <a:pt x="152" y="698"/>
                  </a:lnTo>
                  <a:lnTo>
                    <a:pt x="160" y="702"/>
                  </a:lnTo>
                  <a:lnTo>
                    <a:pt x="172" y="706"/>
                  </a:lnTo>
                  <a:lnTo>
                    <a:pt x="181" y="710"/>
                  </a:lnTo>
                  <a:lnTo>
                    <a:pt x="193" y="714"/>
                  </a:lnTo>
                  <a:lnTo>
                    <a:pt x="201" y="714"/>
                  </a:lnTo>
                  <a:lnTo>
                    <a:pt x="209" y="722"/>
                  </a:lnTo>
                  <a:lnTo>
                    <a:pt x="213" y="731"/>
                  </a:lnTo>
                  <a:lnTo>
                    <a:pt x="222" y="735"/>
                  </a:lnTo>
                  <a:lnTo>
                    <a:pt x="234" y="743"/>
                  </a:lnTo>
                  <a:lnTo>
                    <a:pt x="242" y="747"/>
                  </a:lnTo>
                  <a:lnTo>
                    <a:pt x="250" y="751"/>
                  </a:lnTo>
                  <a:lnTo>
                    <a:pt x="258" y="755"/>
                  </a:lnTo>
                  <a:lnTo>
                    <a:pt x="271" y="759"/>
                  </a:lnTo>
                  <a:lnTo>
                    <a:pt x="279" y="763"/>
                  </a:lnTo>
                  <a:lnTo>
                    <a:pt x="287" y="768"/>
                  </a:lnTo>
                  <a:lnTo>
                    <a:pt x="299" y="768"/>
                  </a:lnTo>
                  <a:lnTo>
                    <a:pt x="312" y="768"/>
                  </a:lnTo>
                  <a:lnTo>
                    <a:pt x="320" y="768"/>
                  </a:lnTo>
                  <a:lnTo>
                    <a:pt x="328" y="768"/>
                  </a:lnTo>
                  <a:lnTo>
                    <a:pt x="340" y="768"/>
                  </a:lnTo>
                  <a:lnTo>
                    <a:pt x="353" y="768"/>
                  </a:lnTo>
                  <a:lnTo>
                    <a:pt x="361" y="763"/>
                  </a:lnTo>
                  <a:lnTo>
                    <a:pt x="369" y="759"/>
                  </a:lnTo>
                  <a:lnTo>
                    <a:pt x="382" y="755"/>
                  </a:lnTo>
                  <a:lnTo>
                    <a:pt x="390" y="751"/>
                  </a:lnTo>
                  <a:lnTo>
                    <a:pt x="398" y="747"/>
                  </a:lnTo>
                  <a:lnTo>
                    <a:pt x="406" y="743"/>
                  </a:lnTo>
                  <a:lnTo>
                    <a:pt x="418" y="735"/>
                  </a:lnTo>
                  <a:lnTo>
                    <a:pt x="423" y="731"/>
                  </a:lnTo>
                  <a:lnTo>
                    <a:pt x="435" y="726"/>
                  </a:lnTo>
                  <a:lnTo>
                    <a:pt x="439" y="718"/>
                  </a:lnTo>
                  <a:lnTo>
                    <a:pt x="447" y="710"/>
                  </a:lnTo>
                  <a:lnTo>
                    <a:pt x="455" y="702"/>
                  </a:lnTo>
                  <a:lnTo>
                    <a:pt x="459" y="694"/>
                  </a:lnTo>
                  <a:lnTo>
                    <a:pt x="468" y="685"/>
                  </a:lnTo>
                  <a:lnTo>
                    <a:pt x="476" y="677"/>
                  </a:lnTo>
                  <a:lnTo>
                    <a:pt x="484" y="669"/>
                  </a:lnTo>
                  <a:lnTo>
                    <a:pt x="492" y="661"/>
                  </a:lnTo>
                  <a:lnTo>
                    <a:pt x="500" y="653"/>
                  </a:lnTo>
                  <a:lnTo>
                    <a:pt x="505" y="649"/>
                  </a:lnTo>
                  <a:lnTo>
                    <a:pt x="513" y="636"/>
                  </a:lnTo>
                  <a:lnTo>
                    <a:pt x="517" y="628"/>
                  </a:lnTo>
                  <a:lnTo>
                    <a:pt x="525" y="620"/>
                  </a:lnTo>
                  <a:lnTo>
                    <a:pt x="529" y="608"/>
                  </a:lnTo>
                  <a:lnTo>
                    <a:pt x="533" y="599"/>
                  </a:lnTo>
                  <a:lnTo>
                    <a:pt x="537" y="587"/>
                  </a:lnTo>
                  <a:lnTo>
                    <a:pt x="541" y="575"/>
                  </a:lnTo>
                  <a:lnTo>
                    <a:pt x="546" y="566"/>
                  </a:lnTo>
                  <a:lnTo>
                    <a:pt x="546" y="554"/>
                  </a:lnTo>
                  <a:lnTo>
                    <a:pt x="546" y="542"/>
                  </a:lnTo>
                  <a:lnTo>
                    <a:pt x="550" y="534"/>
                  </a:lnTo>
                  <a:lnTo>
                    <a:pt x="550" y="521"/>
                  </a:lnTo>
                  <a:lnTo>
                    <a:pt x="550" y="509"/>
                  </a:lnTo>
                  <a:lnTo>
                    <a:pt x="546" y="501"/>
                  </a:lnTo>
                  <a:lnTo>
                    <a:pt x="550" y="501"/>
                  </a:lnTo>
                  <a:lnTo>
                    <a:pt x="562" y="448"/>
                  </a:lnTo>
                  <a:lnTo>
                    <a:pt x="574" y="398"/>
                  </a:lnTo>
                  <a:lnTo>
                    <a:pt x="578" y="390"/>
                  </a:lnTo>
                </a:path>
              </a:pathLst>
            </a:custGeom>
            <a:noFill/>
            <a:ln w="0">
              <a:solidFill>
                <a:srgbClr val="FFB58F"/>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1" name="Freeform 20"/>
            <p:cNvSpPr>
              <a:spLocks/>
            </p:cNvSpPr>
            <p:nvPr/>
          </p:nvSpPr>
          <p:spPr bwMode="auto">
            <a:xfrm>
              <a:off x="4514" y="542"/>
              <a:ext cx="550" cy="439"/>
            </a:xfrm>
            <a:custGeom>
              <a:avLst/>
              <a:gdLst>
                <a:gd name="T0" fmla="*/ 517 w 550"/>
                <a:gd name="T1" fmla="*/ 287 h 439"/>
                <a:gd name="T2" fmla="*/ 496 w 550"/>
                <a:gd name="T3" fmla="*/ 307 h 439"/>
                <a:gd name="T4" fmla="*/ 513 w 550"/>
                <a:gd name="T5" fmla="*/ 258 h 439"/>
                <a:gd name="T6" fmla="*/ 513 w 550"/>
                <a:gd name="T7" fmla="*/ 205 h 439"/>
                <a:gd name="T8" fmla="*/ 513 w 550"/>
                <a:gd name="T9" fmla="*/ 205 h 439"/>
                <a:gd name="T10" fmla="*/ 505 w 550"/>
                <a:gd name="T11" fmla="*/ 262 h 439"/>
                <a:gd name="T12" fmla="*/ 476 w 550"/>
                <a:gd name="T13" fmla="*/ 315 h 439"/>
                <a:gd name="T14" fmla="*/ 447 w 550"/>
                <a:gd name="T15" fmla="*/ 348 h 439"/>
                <a:gd name="T16" fmla="*/ 414 w 550"/>
                <a:gd name="T17" fmla="*/ 373 h 439"/>
                <a:gd name="T18" fmla="*/ 406 w 550"/>
                <a:gd name="T19" fmla="*/ 377 h 439"/>
                <a:gd name="T20" fmla="*/ 382 w 550"/>
                <a:gd name="T21" fmla="*/ 385 h 439"/>
                <a:gd name="T22" fmla="*/ 320 w 550"/>
                <a:gd name="T23" fmla="*/ 393 h 439"/>
                <a:gd name="T24" fmla="*/ 275 w 550"/>
                <a:gd name="T25" fmla="*/ 385 h 439"/>
                <a:gd name="T26" fmla="*/ 238 w 550"/>
                <a:gd name="T27" fmla="*/ 377 h 439"/>
                <a:gd name="T28" fmla="*/ 213 w 550"/>
                <a:gd name="T29" fmla="*/ 361 h 439"/>
                <a:gd name="T30" fmla="*/ 193 w 550"/>
                <a:gd name="T31" fmla="*/ 348 h 439"/>
                <a:gd name="T32" fmla="*/ 185 w 550"/>
                <a:gd name="T33" fmla="*/ 324 h 439"/>
                <a:gd name="T34" fmla="*/ 164 w 550"/>
                <a:gd name="T35" fmla="*/ 295 h 439"/>
                <a:gd name="T36" fmla="*/ 144 w 550"/>
                <a:gd name="T37" fmla="*/ 287 h 439"/>
                <a:gd name="T38" fmla="*/ 160 w 550"/>
                <a:gd name="T39" fmla="*/ 303 h 439"/>
                <a:gd name="T40" fmla="*/ 160 w 550"/>
                <a:gd name="T41" fmla="*/ 332 h 439"/>
                <a:gd name="T42" fmla="*/ 144 w 550"/>
                <a:gd name="T43" fmla="*/ 332 h 439"/>
                <a:gd name="T44" fmla="*/ 115 w 550"/>
                <a:gd name="T45" fmla="*/ 303 h 439"/>
                <a:gd name="T46" fmla="*/ 94 w 550"/>
                <a:gd name="T47" fmla="*/ 266 h 439"/>
                <a:gd name="T48" fmla="*/ 90 w 550"/>
                <a:gd name="T49" fmla="*/ 221 h 439"/>
                <a:gd name="T50" fmla="*/ 98 w 550"/>
                <a:gd name="T51" fmla="*/ 188 h 439"/>
                <a:gd name="T52" fmla="*/ 98 w 550"/>
                <a:gd name="T53" fmla="*/ 139 h 439"/>
                <a:gd name="T54" fmla="*/ 82 w 550"/>
                <a:gd name="T55" fmla="*/ 98 h 439"/>
                <a:gd name="T56" fmla="*/ 66 w 550"/>
                <a:gd name="T57" fmla="*/ 77 h 439"/>
                <a:gd name="T58" fmla="*/ 74 w 550"/>
                <a:gd name="T59" fmla="*/ 139 h 439"/>
                <a:gd name="T60" fmla="*/ 66 w 550"/>
                <a:gd name="T61" fmla="*/ 213 h 439"/>
                <a:gd name="T62" fmla="*/ 49 w 550"/>
                <a:gd name="T63" fmla="*/ 192 h 439"/>
                <a:gd name="T64" fmla="*/ 37 w 550"/>
                <a:gd name="T65" fmla="*/ 155 h 439"/>
                <a:gd name="T66" fmla="*/ 41 w 550"/>
                <a:gd name="T67" fmla="*/ 127 h 439"/>
                <a:gd name="T68" fmla="*/ 33 w 550"/>
                <a:gd name="T69" fmla="*/ 69 h 439"/>
                <a:gd name="T70" fmla="*/ 16 w 550"/>
                <a:gd name="T71" fmla="*/ 20 h 439"/>
                <a:gd name="T72" fmla="*/ 8 w 550"/>
                <a:gd name="T73" fmla="*/ 12 h 439"/>
                <a:gd name="T74" fmla="*/ 21 w 550"/>
                <a:gd name="T75" fmla="*/ 65 h 439"/>
                <a:gd name="T76" fmla="*/ 29 w 550"/>
                <a:gd name="T77" fmla="*/ 188 h 439"/>
                <a:gd name="T78" fmla="*/ 41 w 550"/>
                <a:gd name="T79" fmla="*/ 246 h 439"/>
                <a:gd name="T80" fmla="*/ 70 w 550"/>
                <a:gd name="T81" fmla="*/ 295 h 439"/>
                <a:gd name="T82" fmla="*/ 94 w 550"/>
                <a:gd name="T83" fmla="*/ 324 h 439"/>
                <a:gd name="T84" fmla="*/ 135 w 550"/>
                <a:gd name="T85" fmla="*/ 361 h 439"/>
                <a:gd name="T86" fmla="*/ 181 w 550"/>
                <a:gd name="T87" fmla="*/ 381 h 439"/>
                <a:gd name="T88" fmla="*/ 222 w 550"/>
                <a:gd name="T89" fmla="*/ 406 h 439"/>
                <a:gd name="T90" fmla="*/ 271 w 550"/>
                <a:gd name="T91" fmla="*/ 430 h 439"/>
                <a:gd name="T92" fmla="*/ 320 w 550"/>
                <a:gd name="T93" fmla="*/ 439 h 439"/>
                <a:gd name="T94" fmla="*/ 369 w 550"/>
                <a:gd name="T95" fmla="*/ 430 h 439"/>
                <a:gd name="T96" fmla="*/ 418 w 550"/>
                <a:gd name="T97" fmla="*/ 410 h 439"/>
                <a:gd name="T98" fmla="*/ 455 w 550"/>
                <a:gd name="T99" fmla="*/ 373 h 439"/>
                <a:gd name="T100" fmla="*/ 492 w 550"/>
                <a:gd name="T101" fmla="*/ 332 h 439"/>
                <a:gd name="T102" fmla="*/ 525 w 550"/>
                <a:gd name="T103" fmla="*/ 291 h 439"/>
                <a:gd name="T104" fmla="*/ 546 w 550"/>
                <a:gd name="T105" fmla="*/ 237 h 439"/>
                <a:gd name="T106" fmla="*/ 550 w 550"/>
                <a:gd name="T107" fmla="*/ 180 h 4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50"/>
                <a:gd name="T163" fmla="*/ 0 h 439"/>
                <a:gd name="T164" fmla="*/ 550 w 550"/>
                <a:gd name="T165" fmla="*/ 439 h 43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50" h="439">
                  <a:moveTo>
                    <a:pt x="541" y="254"/>
                  </a:moveTo>
                  <a:lnTo>
                    <a:pt x="537" y="254"/>
                  </a:lnTo>
                  <a:lnTo>
                    <a:pt x="533" y="266"/>
                  </a:lnTo>
                  <a:lnTo>
                    <a:pt x="525" y="279"/>
                  </a:lnTo>
                  <a:lnTo>
                    <a:pt x="517" y="287"/>
                  </a:lnTo>
                  <a:lnTo>
                    <a:pt x="509" y="295"/>
                  </a:lnTo>
                  <a:lnTo>
                    <a:pt x="500" y="307"/>
                  </a:lnTo>
                  <a:lnTo>
                    <a:pt x="488" y="315"/>
                  </a:lnTo>
                  <a:lnTo>
                    <a:pt x="496" y="307"/>
                  </a:lnTo>
                  <a:lnTo>
                    <a:pt x="500" y="295"/>
                  </a:lnTo>
                  <a:lnTo>
                    <a:pt x="505" y="287"/>
                  </a:lnTo>
                  <a:lnTo>
                    <a:pt x="505" y="279"/>
                  </a:lnTo>
                  <a:lnTo>
                    <a:pt x="509" y="266"/>
                  </a:lnTo>
                  <a:lnTo>
                    <a:pt x="513" y="258"/>
                  </a:lnTo>
                  <a:lnTo>
                    <a:pt x="513" y="246"/>
                  </a:lnTo>
                  <a:lnTo>
                    <a:pt x="517" y="237"/>
                  </a:lnTo>
                  <a:lnTo>
                    <a:pt x="517" y="225"/>
                  </a:lnTo>
                  <a:lnTo>
                    <a:pt x="517" y="217"/>
                  </a:lnTo>
                  <a:lnTo>
                    <a:pt x="513" y="205"/>
                  </a:lnTo>
                  <a:lnTo>
                    <a:pt x="513" y="196"/>
                  </a:lnTo>
                  <a:lnTo>
                    <a:pt x="513" y="188"/>
                  </a:lnTo>
                  <a:lnTo>
                    <a:pt x="513" y="196"/>
                  </a:lnTo>
                  <a:lnTo>
                    <a:pt x="513" y="205"/>
                  </a:lnTo>
                  <a:lnTo>
                    <a:pt x="513" y="217"/>
                  </a:lnTo>
                  <a:lnTo>
                    <a:pt x="509" y="229"/>
                  </a:lnTo>
                  <a:lnTo>
                    <a:pt x="509" y="242"/>
                  </a:lnTo>
                  <a:lnTo>
                    <a:pt x="505" y="254"/>
                  </a:lnTo>
                  <a:lnTo>
                    <a:pt x="505" y="262"/>
                  </a:lnTo>
                  <a:lnTo>
                    <a:pt x="500" y="274"/>
                  </a:lnTo>
                  <a:lnTo>
                    <a:pt x="496" y="283"/>
                  </a:lnTo>
                  <a:lnTo>
                    <a:pt x="488" y="295"/>
                  </a:lnTo>
                  <a:lnTo>
                    <a:pt x="484" y="303"/>
                  </a:lnTo>
                  <a:lnTo>
                    <a:pt x="476" y="315"/>
                  </a:lnTo>
                  <a:lnTo>
                    <a:pt x="472" y="324"/>
                  </a:lnTo>
                  <a:lnTo>
                    <a:pt x="464" y="332"/>
                  </a:lnTo>
                  <a:lnTo>
                    <a:pt x="455" y="340"/>
                  </a:lnTo>
                  <a:lnTo>
                    <a:pt x="447" y="348"/>
                  </a:lnTo>
                  <a:lnTo>
                    <a:pt x="439" y="356"/>
                  </a:lnTo>
                  <a:lnTo>
                    <a:pt x="427" y="365"/>
                  </a:lnTo>
                  <a:lnTo>
                    <a:pt x="423" y="373"/>
                  </a:lnTo>
                  <a:lnTo>
                    <a:pt x="414" y="377"/>
                  </a:lnTo>
                  <a:lnTo>
                    <a:pt x="414" y="373"/>
                  </a:lnTo>
                  <a:lnTo>
                    <a:pt x="410" y="373"/>
                  </a:lnTo>
                  <a:lnTo>
                    <a:pt x="406" y="373"/>
                  </a:lnTo>
                  <a:lnTo>
                    <a:pt x="406" y="377"/>
                  </a:lnTo>
                  <a:lnTo>
                    <a:pt x="402" y="377"/>
                  </a:lnTo>
                  <a:lnTo>
                    <a:pt x="402" y="381"/>
                  </a:lnTo>
                  <a:lnTo>
                    <a:pt x="394" y="385"/>
                  </a:lnTo>
                  <a:lnTo>
                    <a:pt x="382" y="385"/>
                  </a:lnTo>
                  <a:lnTo>
                    <a:pt x="369" y="389"/>
                  </a:lnTo>
                  <a:lnTo>
                    <a:pt x="357" y="393"/>
                  </a:lnTo>
                  <a:lnTo>
                    <a:pt x="345" y="393"/>
                  </a:lnTo>
                  <a:lnTo>
                    <a:pt x="332" y="393"/>
                  </a:lnTo>
                  <a:lnTo>
                    <a:pt x="320" y="393"/>
                  </a:lnTo>
                  <a:lnTo>
                    <a:pt x="308" y="393"/>
                  </a:lnTo>
                  <a:lnTo>
                    <a:pt x="295" y="393"/>
                  </a:lnTo>
                  <a:lnTo>
                    <a:pt x="283" y="389"/>
                  </a:lnTo>
                  <a:lnTo>
                    <a:pt x="275" y="385"/>
                  </a:lnTo>
                  <a:lnTo>
                    <a:pt x="271" y="385"/>
                  </a:lnTo>
                  <a:lnTo>
                    <a:pt x="263" y="385"/>
                  </a:lnTo>
                  <a:lnTo>
                    <a:pt x="254" y="381"/>
                  </a:lnTo>
                  <a:lnTo>
                    <a:pt x="246" y="377"/>
                  </a:lnTo>
                  <a:lnTo>
                    <a:pt x="238" y="377"/>
                  </a:lnTo>
                  <a:lnTo>
                    <a:pt x="230" y="369"/>
                  </a:lnTo>
                  <a:lnTo>
                    <a:pt x="222" y="369"/>
                  </a:lnTo>
                  <a:lnTo>
                    <a:pt x="217" y="361"/>
                  </a:lnTo>
                  <a:lnTo>
                    <a:pt x="213" y="361"/>
                  </a:lnTo>
                  <a:lnTo>
                    <a:pt x="209" y="361"/>
                  </a:lnTo>
                  <a:lnTo>
                    <a:pt x="205" y="356"/>
                  </a:lnTo>
                  <a:lnTo>
                    <a:pt x="201" y="356"/>
                  </a:lnTo>
                  <a:lnTo>
                    <a:pt x="197" y="352"/>
                  </a:lnTo>
                  <a:lnTo>
                    <a:pt x="193" y="348"/>
                  </a:lnTo>
                  <a:lnTo>
                    <a:pt x="193" y="340"/>
                  </a:lnTo>
                  <a:lnTo>
                    <a:pt x="193" y="336"/>
                  </a:lnTo>
                  <a:lnTo>
                    <a:pt x="189" y="328"/>
                  </a:lnTo>
                  <a:lnTo>
                    <a:pt x="185" y="324"/>
                  </a:lnTo>
                  <a:lnTo>
                    <a:pt x="185" y="315"/>
                  </a:lnTo>
                  <a:lnTo>
                    <a:pt x="181" y="311"/>
                  </a:lnTo>
                  <a:lnTo>
                    <a:pt x="176" y="303"/>
                  </a:lnTo>
                  <a:lnTo>
                    <a:pt x="172" y="299"/>
                  </a:lnTo>
                  <a:lnTo>
                    <a:pt x="164" y="295"/>
                  </a:lnTo>
                  <a:lnTo>
                    <a:pt x="160" y="295"/>
                  </a:lnTo>
                  <a:lnTo>
                    <a:pt x="152" y="287"/>
                  </a:lnTo>
                  <a:lnTo>
                    <a:pt x="148" y="287"/>
                  </a:lnTo>
                  <a:lnTo>
                    <a:pt x="144" y="287"/>
                  </a:lnTo>
                  <a:lnTo>
                    <a:pt x="148" y="291"/>
                  </a:lnTo>
                  <a:lnTo>
                    <a:pt x="152" y="295"/>
                  </a:lnTo>
                  <a:lnTo>
                    <a:pt x="156" y="299"/>
                  </a:lnTo>
                  <a:lnTo>
                    <a:pt x="160" y="303"/>
                  </a:lnTo>
                  <a:lnTo>
                    <a:pt x="160" y="307"/>
                  </a:lnTo>
                  <a:lnTo>
                    <a:pt x="160" y="315"/>
                  </a:lnTo>
                  <a:lnTo>
                    <a:pt x="164" y="320"/>
                  </a:lnTo>
                  <a:lnTo>
                    <a:pt x="164" y="328"/>
                  </a:lnTo>
                  <a:lnTo>
                    <a:pt x="160" y="332"/>
                  </a:lnTo>
                  <a:lnTo>
                    <a:pt x="160" y="336"/>
                  </a:lnTo>
                  <a:lnTo>
                    <a:pt x="156" y="340"/>
                  </a:lnTo>
                  <a:lnTo>
                    <a:pt x="152" y="336"/>
                  </a:lnTo>
                  <a:lnTo>
                    <a:pt x="144" y="332"/>
                  </a:lnTo>
                  <a:lnTo>
                    <a:pt x="139" y="328"/>
                  </a:lnTo>
                  <a:lnTo>
                    <a:pt x="131" y="324"/>
                  </a:lnTo>
                  <a:lnTo>
                    <a:pt x="123" y="320"/>
                  </a:lnTo>
                  <a:lnTo>
                    <a:pt x="119" y="311"/>
                  </a:lnTo>
                  <a:lnTo>
                    <a:pt x="115" y="303"/>
                  </a:lnTo>
                  <a:lnTo>
                    <a:pt x="107" y="295"/>
                  </a:lnTo>
                  <a:lnTo>
                    <a:pt x="103" y="287"/>
                  </a:lnTo>
                  <a:lnTo>
                    <a:pt x="98" y="283"/>
                  </a:lnTo>
                  <a:lnTo>
                    <a:pt x="98" y="274"/>
                  </a:lnTo>
                  <a:lnTo>
                    <a:pt x="94" y="266"/>
                  </a:lnTo>
                  <a:lnTo>
                    <a:pt x="90" y="254"/>
                  </a:lnTo>
                  <a:lnTo>
                    <a:pt x="90" y="246"/>
                  </a:lnTo>
                  <a:lnTo>
                    <a:pt x="90" y="237"/>
                  </a:lnTo>
                  <a:lnTo>
                    <a:pt x="90" y="229"/>
                  </a:lnTo>
                  <a:lnTo>
                    <a:pt x="90" y="221"/>
                  </a:lnTo>
                  <a:lnTo>
                    <a:pt x="90" y="213"/>
                  </a:lnTo>
                  <a:lnTo>
                    <a:pt x="94" y="205"/>
                  </a:lnTo>
                  <a:lnTo>
                    <a:pt x="94" y="196"/>
                  </a:lnTo>
                  <a:lnTo>
                    <a:pt x="98" y="188"/>
                  </a:lnTo>
                  <a:lnTo>
                    <a:pt x="103" y="176"/>
                  </a:lnTo>
                  <a:lnTo>
                    <a:pt x="103" y="168"/>
                  </a:lnTo>
                  <a:lnTo>
                    <a:pt x="103" y="160"/>
                  </a:lnTo>
                  <a:lnTo>
                    <a:pt x="103" y="151"/>
                  </a:lnTo>
                  <a:lnTo>
                    <a:pt x="98" y="139"/>
                  </a:lnTo>
                  <a:lnTo>
                    <a:pt x="98" y="135"/>
                  </a:lnTo>
                  <a:lnTo>
                    <a:pt x="94" y="123"/>
                  </a:lnTo>
                  <a:lnTo>
                    <a:pt x="90" y="114"/>
                  </a:lnTo>
                  <a:lnTo>
                    <a:pt x="86" y="106"/>
                  </a:lnTo>
                  <a:lnTo>
                    <a:pt x="82" y="98"/>
                  </a:lnTo>
                  <a:lnTo>
                    <a:pt x="78" y="90"/>
                  </a:lnTo>
                  <a:lnTo>
                    <a:pt x="70" y="82"/>
                  </a:lnTo>
                  <a:lnTo>
                    <a:pt x="66" y="77"/>
                  </a:lnTo>
                  <a:lnTo>
                    <a:pt x="70" y="94"/>
                  </a:lnTo>
                  <a:lnTo>
                    <a:pt x="70" y="106"/>
                  </a:lnTo>
                  <a:lnTo>
                    <a:pt x="70" y="123"/>
                  </a:lnTo>
                  <a:lnTo>
                    <a:pt x="74" y="139"/>
                  </a:lnTo>
                  <a:lnTo>
                    <a:pt x="74" y="151"/>
                  </a:lnTo>
                  <a:lnTo>
                    <a:pt x="70" y="168"/>
                  </a:lnTo>
                  <a:lnTo>
                    <a:pt x="70" y="184"/>
                  </a:lnTo>
                  <a:lnTo>
                    <a:pt x="70" y="201"/>
                  </a:lnTo>
                  <a:lnTo>
                    <a:pt x="66" y="213"/>
                  </a:lnTo>
                  <a:lnTo>
                    <a:pt x="62" y="209"/>
                  </a:lnTo>
                  <a:lnTo>
                    <a:pt x="57" y="205"/>
                  </a:lnTo>
                  <a:lnTo>
                    <a:pt x="53" y="196"/>
                  </a:lnTo>
                  <a:lnTo>
                    <a:pt x="49" y="192"/>
                  </a:lnTo>
                  <a:lnTo>
                    <a:pt x="45" y="184"/>
                  </a:lnTo>
                  <a:lnTo>
                    <a:pt x="41" y="176"/>
                  </a:lnTo>
                  <a:lnTo>
                    <a:pt x="41" y="172"/>
                  </a:lnTo>
                  <a:lnTo>
                    <a:pt x="37" y="164"/>
                  </a:lnTo>
                  <a:lnTo>
                    <a:pt x="37" y="155"/>
                  </a:lnTo>
                  <a:lnTo>
                    <a:pt x="37" y="147"/>
                  </a:lnTo>
                  <a:lnTo>
                    <a:pt x="37" y="139"/>
                  </a:lnTo>
                  <a:lnTo>
                    <a:pt x="37" y="135"/>
                  </a:lnTo>
                  <a:lnTo>
                    <a:pt x="41" y="127"/>
                  </a:lnTo>
                  <a:lnTo>
                    <a:pt x="41" y="114"/>
                  </a:lnTo>
                  <a:lnTo>
                    <a:pt x="41" y="102"/>
                  </a:lnTo>
                  <a:lnTo>
                    <a:pt x="37" y="94"/>
                  </a:lnTo>
                  <a:lnTo>
                    <a:pt x="37" y="82"/>
                  </a:lnTo>
                  <a:lnTo>
                    <a:pt x="33" y="69"/>
                  </a:lnTo>
                  <a:lnTo>
                    <a:pt x="33" y="61"/>
                  </a:lnTo>
                  <a:lnTo>
                    <a:pt x="29" y="49"/>
                  </a:lnTo>
                  <a:lnTo>
                    <a:pt x="25" y="36"/>
                  </a:lnTo>
                  <a:lnTo>
                    <a:pt x="21" y="28"/>
                  </a:lnTo>
                  <a:lnTo>
                    <a:pt x="16" y="20"/>
                  </a:lnTo>
                  <a:lnTo>
                    <a:pt x="8" y="8"/>
                  </a:lnTo>
                  <a:lnTo>
                    <a:pt x="4" y="0"/>
                  </a:lnTo>
                  <a:lnTo>
                    <a:pt x="0" y="0"/>
                  </a:lnTo>
                  <a:lnTo>
                    <a:pt x="4" y="4"/>
                  </a:lnTo>
                  <a:lnTo>
                    <a:pt x="8" y="12"/>
                  </a:lnTo>
                  <a:lnTo>
                    <a:pt x="12" y="24"/>
                  </a:lnTo>
                  <a:lnTo>
                    <a:pt x="12" y="32"/>
                  </a:lnTo>
                  <a:lnTo>
                    <a:pt x="16" y="45"/>
                  </a:lnTo>
                  <a:lnTo>
                    <a:pt x="21" y="57"/>
                  </a:lnTo>
                  <a:lnTo>
                    <a:pt x="21" y="65"/>
                  </a:lnTo>
                  <a:lnTo>
                    <a:pt x="21" y="73"/>
                  </a:lnTo>
                  <a:lnTo>
                    <a:pt x="21" y="86"/>
                  </a:lnTo>
                  <a:lnTo>
                    <a:pt x="29" y="176"/>
                  </a:lnTo>
                  <a:lnTo>
                    <a:pt x="29" y="188"/>
                  </a:lnTo>
                  <a:lnTo>
                    <a:pt x="33" y="201"/>
                  </a:lnTo>
                  <a:lnTo>
                    <a:pt x="33" y="213"/>
                  </a:lnTo>
                  <a:lnTo>
                    <a:pt x="37" y="221"/>
                  </a:lnTo>
                  <a:lnTo>
                    <a:pt x="37" y="233"/>
                  </a:lnTo>
                  <a:lnTo>
                    <a:pt x="41" y="246"/>
                  </a:lnTo>
                  <a:lnTo>
                    <a:pt x="45" y="254"/>
                  </a:lnTo>
                  <a:lnTo>
                    <a:pt x="49" y="266"/>
                  </a:lnTo>
                  <a:lnTo>
                    <a:pt x="57" y="274"/>
                  </a:lnTo>
                  <a:lnTo>
                    <a:pt x="62" y="287"/>
                  </a:lnTo>
                  <a:lnTo>
                    <a:pt x="70" y="295"/>
                  </a:lnTo>
                  <a:lnTo>
                    <a:pt x="74" y="303"/>
                  </a:lnTo>
                  <a:lnTo>
                    <a:pt x="82" y="311"/>
                  </a:lnTo>
                  <a:lnTo>
                    <a:pt x="90" y="320"/>
                  </a:lnTo>
                  <a:lnTo>
                    <a:pt x="94" y="324"/>
                  </a:lnTo>
                  <a:lnTo>
                    <a:pt x="103" y="332"/>
                  </a:lnTo>
                  <a:lnTo>
                    <a:pt x="111" y="340"/>
                  </a:lnTo>
                  <a:lnTo>
                    <a:pt x="119" y="348"/>
                  </a:lnTo>
                  <a:lnTo>
                    <a:pt x="127" y="356"/>
                  </a:lnTo>
                  <a:lnTo>
                    <a:pt x="135" y="361"/>
                  </a:lnTo>
                  <a:lnTo>
                    <a:pt x="144" y="365"/>
                  </a:lnTo>
                  <a:lnTo>
                    <a:pt x="152" y="369"/>
                  </a:lnTo>
                  <a:lnTo>
                    <a:pt x="160" y="377"/>
                  </a:lnTo>
                  <a:lnTo>
                    <a:pt x="172" y="377"/>
                  </a:lnTo>
                  <a:lnTo>
                    <a:pt x="181" y="381"/>
                  </a:lnTo>
                  <a:lnTo>
                    <a:pt x="193" y="385"/>
                  </a:lnTo>
                  <a:lnTo>
                    <a:pt x="201" y="385"/>
                  </a:lnTo>
                  <a:lnTo>
                    <a:pt x="209" y="393"/>
                  </a:lnTo>
                  <a:lnTo>
                    <a:pt x="213" y="402"/>
                  </a:lnTo>
                  <a:lnTo>
                    <a:pt x="222" y="406"/>
                  </a:lnTo>
                  <a:lnTo>
                    <a:pt x="234" y="414"/>
                  </a:lnTo>
                  <a:lnTo>
                    <a:pt x="242" y="418"/>
                  </a:lnTo>
                  <a:lnTo>
                    <a:pt x="250" y="422"/>
                  </a:lnTo>
                  <a:lnTo>
                    <a:pt x="258" y="426"/>
                  </a:lnTo>
                  <a:lnTo>
                    <a:pt x="271" y="430"/>
                  </a:lnTo>
                  <a:lnTo>
                    <a:pt x="279" y="434"/>
                  </a:lnTo>
                  <a:lnTo>
                    <a:pt x="287" y="439"/>
                  </a:lnTo>
                  <a:lnTo>
                    <a:pt x="299" y="439"/>
                  </a:lnTo>
                  <a:lnTo>
                    <a:pt x="312" y="439"/>
                  </a:lnTo>
                  <a:lnTo>
                    <a:pt x="320" y="439"/>
                  </a:lnTo>
                  <a:lnTo>
                    <a:pt x="328" y="439"/>
                  </a:lnTo>
                  <a:lnTo>
                    <a:pt x="340" y="439"/>
                  </a:lnTo>
                  <a:lnTo>
                    <a:pt x="353" y="439"/>
                  </a:lnTo>
                  <a:lnTo>
                    <a:pt x="361" y="434"/>
                  </a:lnTo>
                  <a:lnTo>
                    <a:pt x="369" y="430"/>
                  </a:lnTo>
                  <a:lnTo>
                    <a:pt x="382" y="430"/>
                  </a:lnTo>
                  <a:lnTo>
                    <a:pt x="390" y="426"/>
                  </a:lnTo>
                  <a:lnTo>
                    <a:pt x="398" y="418"/>
                  </a:lnTo>
                  <a:lnTo>
                    <a:pt x="406" y="414"/>
                  </a:lnTo>
                  <a:lnTo>
                    <a:pt x="418" y="410"/>
                  </a:lnTo>
                  <a:lnTo>
                    <a:pt x="423" y="402"/>
                  </a:lnTo>
                  <a:lnTo>
                    <a:pt x="435" y="397"/>
                  </a:lnTo>
                  <a:lnTo>
                    <a:pt x="439" y="389"/>
                  </a:lnTo>
                  <a:lnTo>
                    <a:pt x="447" y="381"/>
                  </a:lnTo>
                  <a:lnTo>
                    <a:pt x="455" y="373"/>
                  </a:lnTo>
                  <a:lnTo>
                    <a:pt x="459" y="365"/>
                  </a:lnTo>
                  <a:lnTo>
                    <a:pt x="468" y="356"/>
                  </a:lnTo>
                  <a:lnTo>
                    <a:pt x="476" y="348"/>
                  </a:lnTo>
                  <a:lnTo>
                    <a:pt x="484" y="340"/>
                  </a:lnTo>
                  <a:lnTo>
                    <a:pt x="492" y="332"/>
                  </a:lnTo>
                  <a:lnTo>
                    <a:pt x="500" y="324"/>
                  </a:lnTo>
                  <a:lnTo>
                    <a:pt x="505" y="320"/>
                  </a:lnTo>
                  <a:lnTo>
                    <a:pt x="513" y="307"/>
                  </a:lnTo>
                  <a:lnTo>
                    <a:pt x="517" y="299"/>
                  </a:lnTo>
                  <a:lnTo>
                    <a:pt x="525" y="291"/>
                  </a:lnTo>
                  <a:lnTo>
                    <a:pt x="529" y="279"/>
                  </a:lnTo>
                  <a:lnTo>
                    <a:pt x="533" y="270"/>
                  </a:lnTo>
                  <a:lnTo>
                    <a:pt x="537" y="258"/>
                  </a:lnTo>
                  <a:lnTo>
                    <a:pt x="541" y="246"/>
                  </a:lnTo>
                  <a:lnTo>
                    <a:pt x="546" y="237"/>
                  </a:lnTo>
                  <a:lnTo>
                    <a:pt x="546" y="225"/>
                  </a:lnTo>
                  <a:lnTo>
                    <a:pt x="546" y="213"/>
                  </a:lnTo>
                  <a:lnTo>
                    <a:pt x="550" y="205"/>
                  </a:lnTo>
                  <a:lnTo>
                    <a:pt x="550" y="192"/>
                  </a:lnTo>
                  <a:lnTo>
                    <a:pt x="550" y="180"/>
                  </a:lnTo>
                  <a:lnTo>
                    <a:pt x="546" y="172"/>
                  </a:lnTo>
                  <a:lnTo>
                    <a:pt x="541" y="254"/>
                  </a:lnTo>
                  <a:close/>
                </a:path>
              </a:pathLst>
            </a:custGeom>
            <a:solidFill>
              <a:srgbClr val="FF99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2" name="Freeform 21"/>
            <p:cNvSpPr>
              <a:spLocks/>
            </p:cNvSpPr>
            <p:nvPr/>
          </p:nvSpPr>
          <p:spPr bwMode="auto">
            <a:xfrm>
              <a:off x="4514" y="542"/>
              <a:ext cx="550" cy="439"/>
            </a:xfrm>
            <a:custGeom>
              <a:avLst/>
              <a:gdLst>
                <a:gd name="T0" fmla="*/ 517 w 550"/>
                <a:gd name="T1" fmla="*/ 287 h 439"/>
                <a:gd name="T2" fmla="*/ 496 w 550"/>
                <a:gd name="T3" fmla="*/ 307 h 439"/>
                <a:gd name="T4" fmla="*/ 513 w 550"/>
                <a:gd name="T5" fmla="*/ 258 h 439"/>
                <a:gd name="T6" fmla="*/ 513 w 550"/>
                <a:gd name="T7" fmla="*/ 205 h 439"/>
                <a:gd name="T8" fmla="*/ 513 w 550"/>
                <a:gd name="T9" fmla="*/ 205 h 439"/>
                <a:gd name="T10" fmla="*/ 505 w 550"/>
                <a:gd name="T11" fmla="*/ 262 h 439"/>
                <a:gd name="T12" fmla="*/ 476 w 550"/>
                <a:gd name="T13" fmla="*/ 315 h 439"/>
                <a:gd name="T14" fmla="*/ 447 w 550"/>
                <a:gd name="T15" fmla="*/ 348 h 439"/>
                <a:gd name="T16" fmla="*/ 414 w 550"/>
                <a:gd name="T17" fmla="*/ 373 h 439"/>
                <a:gd name="T18" fmla="*/ 406 w 550"/>
                <a:gd name="T19" fmla="*/ 377 h 439"/>
                <a:gd name="T20" fmla="*/ 382 w 550"/>
                <a:gd name="T21" fmla="*/ 385 h 439"/>
                <a:gd name="T22" fmla="*/ 320 w 550"/>
                <a:gd name="T23" fmla="*/ 393 h 439"/>
                <a:gd name="T24" fmla="*/ 275 w 550"/>
                <a:gd name="T25" fmla="*/ 385 h 439"/>
                <a:gd name="T26" fmla="*/ 238 w 550"/>
                <a:gd name="T27" fmla="*/ 377 h 439"/>
                <a:gd name="T28" fmla="*/ 213 w 550"/>
                <a:gd name="T29" fmla="*/ 361 h 439"/>
                <a:gd name="T30" fmla="*/ 193 w 550"/>
                <a:gd name="T31" fmla="*/ 348 h 439"/>
                <a:gd name="T32" fmla="*/ 185 w 550"/>
                <a:gd name="T33" fmla="*/ 324 h 439"/>
                <a:gd name="T34" fmla="*/ 164 w 550"/>
                <a:gd name="T35" fmla="*/ 295 h 439"/>
                <a:gd name="T36" fmla="*/ 144 w 550"/>
                <a:gd name="T37" fmla="*/ 287 h 439"/>
                <a:gd name="T38" fmla="*/ 160 w 550"/>
                <a:gd name="T39" fmla="*/ 303 h 439"/>
                <a:gd name="T40" fmla="*/ 160 w 550"/>
                <a:gd name="T41" fmla="*/ 332 h 439"/>
                <a:gd name="T42" fmla="*/ 144 w 550"/>
                <a:gd name="T43" fmla="*/ 332 h 439"/>
                <a:gd name="T44" fmla="*/ 115 w 550"/>
                <a:gd name="T45" fmla="*/ 303 h 439"/>
                <a:gd name="T46" fmla="*/ 94 w 550"/>
                <a:gd name="T47" fmla="*/ 266 h 439"/>
                <a:gd name="T48" fmla="*/ 90 w 550"/>
                <a:gd name="T49" fmla="*/ 221 h 439"/>
                <a:gd name="T50" fmla="*/ 98 w 550"/>
                <a:gd name="T51" fmla="*/ 188 h 439"/>
                <a:gd name="T52" fmla="*/ 98 w 550"/>
                <a:gd name="T53" fmla="*/ 139 h 439"/>
                <a:gd name="T54" fmla="*/ 82 w 550"/>
                <a:gd name="T55" fmla="*/ 98 h 439"/>
                <a:gd name="T56" fmla="*/ 66 w 550"/>
                <a:gd name="T57" fmla="*/ 77 h 439"/>
                <a:gd name="T58" fmla="*/ 74 w 550"/>
                <a:gd name="T59" fmla="*/ 139 h 439"/>
                <a:gd name="T60" fmla="*/ 66 w 550"/>
                <a:gd name="T61" fmla="*/ 213 h 439"/>
                <a:gd name="T62" fmla="*/ 49 w 550"/>
                <a:gd name="T63" fmla="*/ 192 h 439"/>
                <a:gd name="T64" fmla="*/ 37 w 550"/>
                <a:gd name="T65" fmla="*/ 155 h 439"/>
                <a:gd name="T66" fmla="*/ 41 w 550"/>
                <a:gd name="T67" fmla="*/ 127 h 439"/>
                <a:gd name="T68" fmla="*/ 33 w 550"/>
                <a:gd name="T69" fmla="*/ 69 h 439"/>
                <a:gd name="T70" fmla="*/ 16 w 550"/>
                <a:gd name="T71" fmla="*/ 20 h 439"/>
                <a:gd name="T72" fmla="*/ 8 w 550"/>
                <a:gd name="T73" fmla="*/ 12 h 439"/>
                <a:gd name="T74" fmla="*/ 21 w 550"/>
                <a:gd name="T75" fmla="*/ 65 h 439"/>
                <a:gd name="T76" fmla="*/ 29 w 550"/>
                <a:gd name="T77" fmla="*/ 188 h 439"/>
                <a:gd name="T78" fmla="*/ 41 w 550"/>
                <a:gd name="T79" fmla="*/ 246 h 439"/>
                <a:gd name="T80" fmla="*/ 70 w 550"/>
                <a:gd name="T81" fmla="*/ 295 h 439"/>
                <a:gd name="T82" fmla="*/ 94 w 550"/>
                <a:gd name="T83" fmla="*/ 324 h 439"/>
                <a:gd name="T84" fmla="*/ 135 w 550"/>
                <a:gd name="T85" fmla="*/ 361 h 439"/>
                <a:gd name="T86" fmla="*/ 181 w 550"/>
                <a:gd name="T87" fmla="*/ 381 h 439"/>
                <a:gd name="T88" fmla="*/ 222 w 550"/>
                <a:gd name="T89" fmla="*/ 406 h 439"/>
                <a:gd name="T90" fmla="*/ 271 w 550"/>
                <a:gd name="T91" fmla="*/ 430 h 439"/>
                <a:gd name="T92" fmla="*/ 320 w 550"/>
                <a:gd name="T93" fmla="*/ 439 h 439"/>
                <a:gd name="T94" fmla="*/ 369 w 550"/>
                <a:gd name="T95" fmla="*/ 430 h 439"/>
                <a:gd name="T96" fmla="*/ 418 w 550"/>
                <a:gd name="T97" fmla="*/ 410 h 439"/>
                <a:gd name="T98" fmla="*/ 455 w 550"/>
                <a:gd name="T99" fmla="*/ 373 h 439"/>
                <a:gd name="T100" fmla="*/ 492 w 550"/>
                <a:gd name="T101" fmla="*/ 332 h 439"/>
                <a:gd name="T102" fmla="*/ 525 w 550"/>
                <a:gd name="T103" fmla="*/ 291 h 439"/>
                <a:gd name="T104" fmla="*/ 546 w 550"/>
                <a:gd name="T105" fmla="*/ 237 h 439"/>
                <a:gd name="T106" fmla="*/ 550 w 550"/>
                <a:gd name="T107" fmla="*/ 180 h 4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50"/>
                <a:gd name="T163" fmla="*/ 0 h 439"/>
                <a:gd name="T164" fmla="*/ 550 w 550"/>
                <a:gd name="T165" fmla="*/ 439 h 43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50" h="439">
                  <a:moveTo>
                    <a:pt x="541" y="254"/>
                  </a:moveTo>
                  <a:lnTo>
                    <a:pt x="537" y="254"/>
                  </a:lnTo>
                  <a:lnTo>
                    <a:pt x="533" y="266"/>
                  </a:lnTo>
                  <a:lnTo>
                    <a:pt x="525" y="279"/>
                  </a:lnTo>
                  <a:lnTo>
                    <a:pt x="517" y="287"/>
                  </a:lnTo>
                  <a:lnTo>
                    <a:pt x="509" y="295"/>
                  </a:lnTo>
                  <a:lnTo>
                    <a:pt x="500" y="307"/>
                  </a:lnTo>
                  <a:lnTo>
                    <a:pt x="488" y="315"/>
                  </a:lnTo>
                  <a:lnTo>
                    <a:pt x="496" y="307"/>
                  </a:lnTo>
                  <a:lnTo>
                    <a:pt x="500" y="295"/>
                  </a:lnTo>
                  <a:lnTo>
                    <a:pt x="505" y="287"/>
                  </a:lnTo>
                  <a:lnTo>
                    <a:pt x="505" y="279"/>
                  </a:lnTo>
                  <a:lnTo>
                    <a:pt x="509" y="266"/>
                  </a:lnTo>
                  <a:lnTo>
                    <a:pt x="513" y="258"/>
                  </a:lnTo>
                  <a:lnTo>
                    <a:pt x="513" y="246"/>
                  </a:lnTo>
                  <a:lnTo>
                    <a:pt x="517" y="237"/>
                  </a:lnTo>
                  <a:lnTo>
                    <a:pt x="517" y="225"/>
                  </a:lnTo>
                  <a:lnTo>
                    <a:pt x="517" y="217"/>
                  </a:lnTo>
                  <a:lnTo>
                    <a:pt x="513" y="205"/>
                  </a:lnTo>
                  <a:lnTo>
                    <a:pt x="513" y="196"/>
                  </a:lnTo>
                  <a:lnTo>
                    <a:pt x="513" y="188"/>
                  </a:lnTo>
                  <a:lnTo>
                    <a:pt x="513" y="196"/>
                  </a:lnTo>
                  <a:lnTo>
                    <a:pt x="513" y="205"/>
                  </a:lnTo>
                  <a:lnTo>
                    <a:pt x="513" y="217"/>
                  </a:lnTo>
                  <a:lnTo>
                    <a:pt x="509" y="229"/>
                  </a:lnTo>
                  <a:lnTo>
                    <a:pt x="509" y="242"/>
                  </a:lnTo>
                  <a:lnTo>
                    <a:pt x="505" y="254"/>
                  </a:lnTo>
                  <a:lnTo>
                    <a:pt x="505" y="262"/>
                  </a:lnTo>
                  <a:lnTo>
                    <a:pt x="500" y="274"/>
                  </a:lnTo>
                  <a:lnTo>
                    <a:pt x="496" y="283"/>
                  </a:lnTo>
                  <a:lnTo>
                    <a:pt x="488" y="295"/>
                  </a:lnTo>
                  <a:lnTo>
                    <a:pt x="484" y="303"/>
                  </a:lnTo>
                  <a:lnTo>
                    <a:pt x="476" y="315"/>
                  </a:lnTo>
                  <a:lnTo>
                    <a:pt x="472" y="324"/>
                  </a:lnTo>
                  <a:lnTo>
                    <a:pt x="464" y="332"/>
                  </a:lnTo>
                  <a:lnTo>
                    <a:pt x="455" y="340"/>
                  </a:lnTo>
                  <a:lnTo>
                    <a:pt x="447" y="348"/>
                  </a:lnTo>
                  <a:lnTo>
                    <a:pt x="439" y="356"/>
                  </a:lnTo>
                  <a:lnTo>
                    <a:pt x="427" y="365"/>
                  </a:lnTo>
                  <a:lnTo>
                    <a:pt x="423" y="373"/>
                  </a:lnTo>
                  <a:lnTo>
                    <a:pt x="414" y="377"/>
                  </a:lnTo>
                  <a:lnTo>
                    <a:pt x="414" y="373"/>
                  </a:lnTo>
                  <a:lnTo>
                    <a:pt x="410" y="373"/>
                  </a:lnTo>
                  <a:lnTo>
                    <a:pt x="406" y="373"/>
                  </a:lnTo>
                  <a:lnTo>
                    <a:pt x="406" y="377"/>
                  </a:lnTo>
                  <a:lnTo>
                    <a:pt x="402" y="377"/>
                  </a:lnTo>
                  <a:lnTo>
                    <a:pt x="402" y="381"/>
                  </a:lnTo>
                  <a:lnTo>
                    <a:pt x="394" y="385"/>
                  </a:lnTo>
                  <a:lnTo>
                    <a:pt x="382" y="385"/>
                  </a:lnTo>
                  <a:lnTo>
                    <a:pt x="369" y="389"/>
                  </a:lnTo>
                  <a:lnTo>
                    <a:pt x="357" y="393"/>
                  </a:lnTo>
                  <a:lnTo>
                    <a:pt x="345" y="393"/>
                  </a:lnTo>
                  <a:lnTo>
                    <a:pt x="332" y="393"/>
                  </a:lnTo>
                  <a:lnTo>
                    <a:pt x="320" y="393"/>
                  </a:lnTo>
                  <a:lnTo>
                    <a:pt x="308" y="393"/>
                  </a:lnTo>
                  <a:lnTo>
                    <a:pt x="295" y="393"/>
                  </a:lnTo>
                  <a:lnTo>
                    <a:pt x="283" y="389"/>
                  </a:lnTo>
                  <a:lnTo>
                    <a:pt x="275" y="385"/>
                  </a:lnTo>
                  <a:lnTo>
                    <a:pt x="271" y="385"/>
                  </a:lnTo>
                  <a:lnTo>
                    <a:pt x="263" y="385"/>
                  </a:lnTo>
                  <a:lnTo>
                    <a:pt x="254" y="381"/>
                  </a:lnTo>
                  <a:lnTo>
                    <a:pt x="246" y="377"/>
                  </a:lnTo>
                  <a:lnTo>
                    <a:pt x="238" y="377"/>
                  </a:lnTo>
                  <a:lnTo>
                    <a:pt x="230" y="369"/>
                  </a:lnTo>
                  <a:lnTo>
                    <a:pt x="222" y="369"/>
                  </a:lnTo>
                  <a:lnTo>
                    <a:pt x="217" y="361"/>
                  </a:lnTo>
                  <a:lnTo>
                    <a:pt x="213" y="361"/>
                  </a:lnTo>
                  <a:lnTo>
                    <a:pt x="209" y="361"/>
                  </a:lnTo>
                  <a:lnTo>
                    <a:pt x="205" y="356"/>
                  </a:lnTo>
                  <a:lnTo>
                    <a:pt x="201" y="356"/>
                  </a:lnTo>
                  <a:lnTo>
                    <a:pt x="197" y="352"/>
                  </a:lnTo>
                  <a:lnTo>
                    <a:pt x="193" y="348"/>
                  </a:lnTo>
                  <a:lnTo>
                    <a:pt x="193" y="340"/>
                  </a:lnTo>
                  <a:lnTo>
                    <a:pt x="193" y="336"/>
                  </a:lnTo>
                  <a:lnTo>
                    <a:pt x="189" y="328"/>
                  </a:lnTo>
                  <a:lnTo>
                    <a:pt x="185" y="324"/>
                  </a:lnTo>
                  <a:lnTo>
                    <a:pt x="185" y="315"/>
                  </a:lnTo>
                  <a:lnTo>
                    <a:pt x="181" y="311"/>
                  </a:lnTo>
                  <a:lnTo>
                    <a:pt x="176" y="303"/>
                  </a:lnTo>
                  <a:lnTo>
                    <a:pt x="172" y="299"/>
                  </a:lnTo>
                  <a:lnTo>
                    <a:pt x="164" y="295"/>
                  </a:lnTo>
                  <a:lnTo>
                    <a:pt x="160" y="295"/>
                  </a:lnTo>
                  <a:lnTo>
                    <a:pt x="152" y="287"/>
                  </a:lnTo>
                  <a:lnTo>
                    <a:pt x="148" y="287"/>
                  </a:lnTo>
                  <a:lnTo>
                    <a:pt x="144" y="287"/>
                  </a:lnTo>
                  <a:lnTo>
                    <a:pt x="148" y="291"/>
                  </a:lnTo>
                  <a:lnTo>
                    <a:pt x="152" y="295"/>
                  </a:lnTo>
                  <a:lnTo>
                    <a:pt x="156" y="299"/>
                  </a:lnTo>
                  <a:lnTo>
                    <a:pt x="160" y="303"/>
                  </a:lnTo>
                  <a:lnTo>
                    <a:pt x="160" y="307"/>
                  </a:lnTo>
                  <a:lnTo>
                    <a:pt x="160" y="315"/>
                  </a:lnTo>
                  <a:lnTo>
                    <a:pt x="164" y="320"/>
                  </a:lnTo>
                  <a:lnTo>
                    <a:pt x="164" y="328"/>
                  </a:lnTo>
                  <a:lnTo>
                    <a:pt x="160" y="332"/>
                  </a:lnTo>
                  <a:lnTo>
                    <a:pt x="160" y="336"/>
                  </a:lnTo>
                  <a:lnTo>
                    <a:pt x="156" y="340"/>
                  </a:lnTo>
                  <a:lnTo>
                    <a:pt x="152" y="336"/>
                  </a:lnTo>
                  <a:lnTo>
                    <a:pt x="144" y="332"/>
                  </a:lnTo>
                  <a:lnTo>
                    <a:pt x="139" y="328"/>
                  </a:lnTo>
                  <a:lnTo>
                    <a:pt x="131" y="324"/>
                  </a:lnTo>
                  <a:lnTo>
                    <a:pt x="123" y="320"/>
                  </a:lnTo>
                  <a:lnTo>
                    <a:pt x="119" y="311"/>
                  </a:lnTo>
                  <a:lnTo>
                    <a:pt x="115" y="303"/>
                  </a:lnTo>
                  <a:lnTo>
                    <a:pt x="107" y="295"/>
                  </a:lnTo>
                  <a:lnTo>
                    <a:pt x="103" y="287"/>
                  </a:lnTo>
                  <a:lnTo>
                    <a:pt x="98" y="283"/>
                  </a:lnTo>
                  <a:lnTo>
                    <a:pt x="98" y="274"/>
                  </a:lnTo>
                  <a:lnTo>
                    <a:pt x="94" y="266"/>
                  </a:lnTo>
                  <a:lnTo>
                    <a:pt x="90" y="254"/>
                  </a:lnTo>
                  <a:lnTo>
                    <a:pt x="90" y="246"/>
                  </a:lnTo>
                  <a:lnTo>
                    <a:pt x="90" y="237"/>
                  </a:lnTo>
                  <a:lnTo>
                    <a:pt x="90" y="229"/>
                  </a:lnTo>
                  <a:lnTo>
                    <a:pt x="90" y="221"/>
                  </a:lnTo>
                  <a:lnTo>
                    <a:pt x="90" y="213"/>
                  </a:lnTo>
                  <a:lnTo>
                    <a:pt x="94" y="205"/>
                  </a:lnTo>
                  <a:lnTo>
                    <a:pt x="94" y="196"/>
                  </a:lnTo>
                  <a:lnTo>
                    <a:pt x="98" y="188"/>
                  </a:lnTo>
                  <a:lnTo>
                    <a:pt x="103" y="176"/>
                  </a:lnTo>
                  <a:lnTo>
                    <a:pt x="103" y="168"/>
                  </a:lnTo>
                  <a:lnTo>
                    <a:pt x="103" y="160"/>
                  </a:lnTo>
                  <a:lnTo>
                    <a:pt x="103" y="151"/>
                  </a:lnTo>
                  <a:lnTo>
                    <a:pt x="98" y="139"/>
                  </a:lnTo>
                  <a:lnTo>
                    <a:pt x="98" y="135"/>
                  </a:lnTo>
                  <a:lnTo>
                    <a:pt x="94" y="123"/>
                  </a:lnTo>
                  <a:lnTo>
                    <a:pt x="90" y="114"/>
                  </a:lnTo>
                  <a:lnTo>
                    <a:pt x="86" y="106"/>
                  </a:lnTo>
                  <a:lnTo>
                    <a:pt x="82" y="98"/>
                  </a:lnTo>
                  <a:lnTo>
                    <a:pt x="78" y="90"/>
                  </a:lnTo>
                  <a:lnTo>
                    <a:pt x="70" y="82"/>
                  </a:lnTo>
                  <a:lnTo>
                    <a:pt x="66" y="77"/>
                  </a:lnTo>
                  <a:lnTo>
                    <a:pt x="70" y="94"/>
                  </a:lnTo>
                  <a:lnTo>
                    <a:pt x="70" y="106"/>
                  </a:lnTo>
                  <a:lnTo>
                    <a:pt x="70" y="123"/>
                  </a:lnTo>
                  <a:lnTo>
                    <a:pt x="74" y="139"/>
                  </a:lnTo>
                  <a:lnTo>
                    <a:pt x="74" y="151"/>
                  </a:lnTo>
                  <a:lnTo>
                    <a:pt x="70" y="168"/>
                  </a:lnTo>
                  <a:lnTo>
                    <a:pt x="70" y="184"/>
                  </a:lnTo>
                  <a:lnTo>
                    <a:pt x="70" y="201"/>
                  </a:lnTo>
                  <a:lnTo>
                    <a:pt x="66" y="213"/>
                  </a:lnTo>
                  <a:lnTo>
                    <a:pt x="62" y="209"/>
                  </a:lnTo>
                  <a:lnTo>
                    <a:pt x="57" y="205"/>
                  </a:lnTo>
                  <a:lnTo>
                    <a:pt x="53" y="196"/>
                  </a:lnTo>
                  <a:lnTo>
                    <a:pt x="49" y="192"/>
                  </a:lnTo>
                  <a:lnTo>
                    <a:pt x="45" y="184"/>
                  </a:lnTo>
                  <a:lnTo>
                    <a:pt x="41" y="176"/>
                  </a:lnTo>
                  <a:lnTo>
                    <a:pt x="41" y="172"/>
                  </a:lnTo>
                  <a:lnTo>
                    <a:pt x="37" y="164"/>
                  </a:lnTo>
                  <a:lnTo>
                    <a:pt x="37" y="155"/>
                  </a:lnTo>
                  <a:lnTo>
                    <a:pt x="37" y="147"/>
                  </a:lnTo>
                  <a:lnTo>
                    <a:pt x="37" y="139"/>
                  </a:lnTo>
                  <a:lnTo>
                    <a:pt x="37" y="135"/>
                  </a:lnTo>
                  <a:lnTo>
                    <a:pt x="41" y="127"/>
                  </a:lnTo>
                  <a:lnTo>
                    <a:pt x="41" y="114"/>
                  </a:lnTo>
                  <a:lnTo>
                    <a:pt x="41" y="102"/>
                  </a:lnTo>
                  <a:lnTo>
                    <a:pt x="37" y="94"/>
                  </a:lnTo>
                  <a:lnTo>
                    <a:pt x="37" y="82"/>
                  </a:lnTo>
                  <a:lnTo>
                    <a:pt x="33" y="69"/>
                  </a:lnTo>
                  <a:lnTo>
                    <a:pt x="33" y="61"/>
                  </a:lnTo>
                  <a:lnTo>
                    <a:pt x="29" y="49"/>
                  </a:lnTo>
                  <a:lnTo>
                    <a:pt x="25" y="36"/>
                  </a:lnTo>
                  <a:lnTo>
                    <a:pt x="21" y="28"/>
                  </a:lnTo>
                  <a:lnTo>
                    <a:pt x="16" y="20"/>
                  </a:lnTo>
                  <a:lnTo>
                    <a:pt x="8" y="8"/>
                  </a:lnTo>
                  <a:lnTo>
                    <a:pt x="4" y="0"/>
                  </a:lnTo>
                  <a:lnTo>
                    <a:pt x="0" y="0"/>
                  </a:lnTo>
                  <a:lnTo>
                    <a:pt x="4" y="4"/>
                  </a:lnTo>
                  <a:lnTo>
                    <a:pt x="8" y="12"/>
                  </a:lnTo>
                  <a:lnTo>
                    <a:pt x="12" y="24"/>
                  </a:lnTo>
                  <a:lnTo>
                    <a:pt x="12" y="32"/>
                  </a:lnTo>
                  <a:lnTo>
                    <a:pt x="16" y="45"/>
                  </a:lnTo>
                  <a:lnTo>
                    <a:pt x="21" y="57"/>
                  </a:lnTo>
                  <a:lnTo>
                    <a:pt x="21" y="65"/>
                  </a:lnTo>
                  <a:lnTo>
                    <a:pt x="21" y="73"/>
                  </a:lnTo>
                  <a:lnTo>
                    <a:pt x="21" y="86"/>
                  </a:lnTo>
                  <a:lnTo>
                    <a:pt x="29" y="176"/>
                  </a:lnTo>
                  <a:lnTo>
                    <a:pt x="29" y="188"/>
                  </a:lnTo>
                  <a:lnTo>
                    <a:pt x="33" y="201"/>
                  </a:lnTo>
                  <a:lnTo>
                    <a:pt x="33" y="213"/>
                  </a:lnTo>
                  <a:lnTo>
                    <a:pt x="37" y="221"/>
                  </a:lnTo>
                  <a:lnTo>
                    <a:pt x="37" y="233"/>
                  </a:lnTo>
                  <a:lnTo>
                    <a:pt x="41" y="246"/>
                  </a:lnTo>
                  <a:lnTo>
                    <a:pt x="45" y="254"/>
                  </a:lnTo>
                  <a:lnTo>
                    <a:pt x="49" y="266"/>
                  </a:lnTo>
                  <a:lnTo>
                    <a:pt x="57" y="274"/>
                  </a:lnTo>
                  <a:lnTo>
                    <a:pt x="62" y="287"/>
                  </a:lnTo>
                  <a:lnTo>
                    <a:pt x="70" y="295"/>
                  </a:lnTo>
                  <a:lnTo>
                    <a:pt x="74" y="303"/>
                  </a:lnTo>
                  <a:lnTo>
                    <a:pt x="82" y="311"/>
                  </a:lnTo>
                  <a:lnTo>
                    <a:pt x="90" y="320"/>
                  </a:lnTo>
                  <a:lnTo>
                    <a:pt x="94" y="324"/>
                  </a:lnTo>
                  <a:lnTo>
                    <a:pt x="103" y="332"/>
                  </a:lnTo>
                  <a:lnTo>
                    <a:pt x="111" y="340"/>
                  </a:lnTo>
                  <a:lnTo>
                    <a:pt x="119" y="348"/>
                  </a:lnTo>
                  <a:lnTo>
                    <a:pt x="127" y="356"/>
                  </a:lnTo>
                  <a:lnTo>
                    <a:pt x="135" y="361"/>
                  </a:lnTo>
                  <a:lnTo>
                    <a:pt x="144" y="365"/>
                  </a:lnTo>
                  <a:lnTo>
                    <a:pt x="152" y="369"/>
                  </a:lnTo>
                  <a:lnTo>
                    <a:pt x="160" y="377"/>
                  </a:lnTo>
                  <a:lnTo>
                    <a:pt x="172" y="377"/>
                  </a:lnTo>
                  <a:lnTo>
                    <a:pt x="181" y="381"/>
                  </a:lnTo>
                  <a:lnTo>
                    <a:pt x="193" y="385"/>
                  </a:lnTo>
                  <a:lnTo>
                    <a:pt x="201" y="385"/>
                  </a:lnTo>
                  <a:lnTo>
                    <a:pt x="209" y="393"/>
                  </a:lnTo>
                  <a:lnTo>
                    <a:pt x="213" y="402"/>
                  </a:lnTo>
                  <a:lnTo>
                    <a:pt x="222" y="406"/>
                  </a:lnTo>
                  <a:lnTo>
                    <a:pt x="234" y="414"/>
                  </a:lnTo>
                  <a:lnTo>
                    <a:pt x="242" y="418"/>
                  </a:lnTo>
                  <a:lnTo>
                    <a:pt x="250" y="422"/>
                  </a:lnTo>
                  <a:lnTo>
                    <a:pt x="258" y="426"/>
                  </a:lnTo>
                  <a:lnTo>
                    <a:pt x="271" y="430"/>
                  </a:lnTo>
                  <a:lnTo>
                    <a:pt x="279" y="434"/>
                  </a:lnTo>
                  <a:lnTo>
                    <a:pt x="287" y="439"/>
                  </a:lnTo>
                  <a:lnTo>
                    <a:pt x="299" y="439"/>
                  </a:lnTo>
                  <a:lnTo>
                    <a:pt x="312" y="439"/>
                  </a:lnTo>
                  <a:lnTo>
                    <a:pt x="320" y="439"/>
                  </a:lnTo>
                  <a:lnTo>
                    <a:pt x="328" y="439"/>
                  </a:lnTo>
                  <a:lnTo>
                    <a:pt x="340" y="439"/>
                  </a:lnTo>
                  <a:lnTo>
                    <a:pt x="353" y="439"/>
                  </a:lnTo>
                  <a:lnTo>
                    <a:pt x="361" y="434"/>
                  </a:lnTo>
                  <a:lnTo>
                    <a:pt x="369" y="430"/>
                  </a:lnTo>
                  <a:lnTo>
                    <a:pt x="382" y="430"/>
                  </a:lnTo>
                  <a:lnTo>
                    <a:pt x="390" y="426"/>
                  </a:lnTo>
                  <a:lnTo>
                    <a:pt x="398" y="418"/>
                  </a:lnTo>
                  <a:lnTo>
                    <a:pt x="406" y="414"/>
                  </a:lnTo>
                  <a:lnTo>
                    <a:pt x="418" y="410"/>
                  </a:lnTo>
                  <a:lnTo>
                    <a:pt x="423" y="402"/>
                  </a:lnTo>
                  <a:lnTo>
                    <a:pt x="435" y="397"/>
                  </a:lnTo>
                  <a:lnTo>
                    <a:pt x="439" y="389"/>
                  </a:lnTo>
                  <a:lnTo>
                    <a:pt x="447" y="381"/>
                  </a:lnTo>
                  <a:lnTo>
                    <a:pt x="455" y="373"/>
                  </a:lnTo>
                  <a:lnTo>
                    <a:pt x="459" y="365"/>
                  </a:lnTo>
                  <a:lnTo>
                    <a:pt x="468" y="356"/>
                  </a:lnTo>
                  <a:lnTo>
                    <a:pt x="476" y="348"/>
                  </a:lnTo>
                  <a:lnTo>
                    <a:pt x="484" y="340"/>
                  </a:lnTo>
                  <a:lnTo>
                    <a:pt x="492" y="332"/>
                  </a:lnTo>
                  <a:lnTo>
                    <a:pt x="500" y="324"/>
                  </a:lnTo>
                  <a:lnTo>
                    <a:pt x="505" y="320"/>
                  </a:lnTo>
                  <a:lnTo>
                    <a:pt x="513" y="307"/>
                  </a:lnTo>
                  <a:lnTo>
                    <a:pt x="517" y="299"/>
                  </a:lnTo>
                  <a:lnTo>
                    <a:pt x="525" y="291"/>
                  </a:lnTo>
                  <a:lnTo>
                    <a:pt x="529" y="279"/>
                  </a:lnTo>
                  <a:lnTo>
                    <a:pt x="533" y="270"/>
                  </a:lnTo>
                  <a:lnTo>
                    <a:pt x="537" y="258"/>
                  </a:lnTo>
                  <a:lnTo>
                    <a:pt x="541" y="246"/>
                  </a:lnTo>
                  <a:lnTo>
                    <a:pt x="546" y="237"/>
                  </a:lnTo>
                  <a:lnTo>
                    <a:pt x="546" y="225"/>
                  </a:lnTo>
                  <a:lnTo>
                    <a:pt x="546" y="213"/>
                  </a:lnTo>
                  <a:lnTo>
                    <a:pt x="550" y="205"/>
                  </a:lnTo>
                  <a:lnTo>
                    <a:pt x="550" y="192"/>
                  </a:lnTo>
                  <a:lnTo>
                    <a:pt x="550" y="180"/>
                  </a:lnTo>
                  <a:lnTo>
                    <a:pt x="546" y="172"/>
                  </a:lnTo>
                  <a:lnTo>
                    <a:pt x="541" y="254"/>
                  </a:lnTo>
                </a:path>
              </a:pathLst>
            </a:custGeom>
            <a:noFill/>
            <a:ln w="0">
              <a:solidFill>
                <a:srgbClr val="FF9975"/>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 name="Freeform 22"/>
            <p:cNvSpPr>
              <a:spLocks/>
            </p:cNvSpPr>
            <p:nvPr/>
          </p:nvSpPr>
          <p:spPr bwMode="auto">
            <a:xfrm>
              <a:off x="5055" y="587"/>
              <a:ext cx="37" cy="127"/>
            </a:xfrm>
            <a:custGeom>
              <a:avLst/>
              <a:gdLst>
                <a:gd name="T0" fmla="*/ 5 w 37"/>
                <a:gd name="T1" fmla="*/ 127 h 127"/>
                <a:gd name="T2" fmla="*/ 5 w 37"/>
                <a:gd name="T3" fmla="*/ 127 h 127"/>
                <a:gd name="T4" fmla="*/ 5 w 37"/>
                <a:gd name="T5" fmla="*/ 119 h 127"/>
                <a:gd name="T6" fmla="*/ 0 w 37"/>
                <a:gd name="T7" fmla="*/ 106 h 127"/>
                <a:gd name="T8" fmla="*/ 0 w 37"/>
                <a:gd name="T9" fmla="*/ 98 h 127"/>
                <a:gd name="T10" fmla="*/ 0 w 37"/>
                <a:gd name="T11" fmla="*/ 90 h 127"/>
                <a:gd name="T12" fmla="*/ 0 w 37"/>
                <a:gd name="T13" fmla="*/ 82 h 127"/>
                <a:gd name="T14" fmla="*/ 0 w 37"/>
                <a:gd name="T15" fmla="*/ 74 h 127"/>
                <a:gd name="T16" fmla="*/ 0 w 37"/>
                <a:gd name="T17" fmla="*/ 61 h 127"/>
                <a:gd name="T18" fmla="*/ 5 w 37"/>
                <a:gd name="T19" fmla="*/ 53 h 127"/>
                <a:gd name="T20" fmla="*/ 9 w 37"/>
                <a:gd name="T21" fmla="*/ 45 h 127"/>
                <a:gd name="T22" fmla="*/ 13 w 37"/>
                <a:gd name="T23" fmla="*/ 37 h 127"/>
                <a:gd name="T24" fmla="*/ 17 w 37"/>
                <a:gd name="T25" fmla="*/ 28 h 127"/>
                <a:gd name="T26" fmla="*/ 21 w 37"/>
                <a:gd name="T27" fmla="*/ 20 h 127"/>
                <a:gd name="T28" fmla="*/ 25 w 37"/>
                <a:gd name="T29" fmla="*/ 12 h 127"/>
                <a:gd name="T30" fmla="*/ 29 w 37"/>
                <a:gd name="T31" fmla="*/ 4 h 127"/>
                <a:gd name="T32" fmla="*/ 37 w 37"/>
                <a:gd name="T33" fmla="*/ 0 h 127"/>
                <a:gd name="T34" fmla="*/ 37 w 37"/>
                <a:gd name="T35" fmla="*/ 0 h 127"/>
                <a:gd name="T36" fmla="*/ 29 w 37"/>
                <a:gd name="T37" fmla="*/ 24 h 127"/>
                <a:gd name="T38" fmla="*/ 21 w 37"/>
                <a:gd name="T39" fmla="*/ 74 h 127"/>
                <a:gd name="T40" fmla="*/ 5 w 37"/>
                <a:gd name="T41" fmla="*/ 127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127"/>
                <a:gd name="T65" fmla="*/ 37 w 37"/>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127">
                  <a:moveTo>
                    <a:pt x="5" y="127"/>
                  </a:moveTo>
                  <a:lnTo>
                    <a:pt x="5" y="127"/>
                  </a:lnTo>
                  <a:lnTo>
                    <a:pt x="5" y="119"/>
                  </a:lnTo>
                  <a:lnTo>
                    <a:pt x="0" y="106"/>
                  </a:lnTo>
                  <a:lnTo>
                    <a:pt x="0" y="98"/>
                  </a:lnTo>
                  <a:lnTo>
                    <a:pt x="0" y="90"/>
                  </a:lnTo>
                  <a:lnTo>
                    <a:pt x="0" y="82"/>
                  </a:lnTo>
                  <a:lnTo>
                    <a:pt x="0" y="74"/>
                  </a:lnTo>
                  <a:lnTo>
                    <a:pt x="0" y="61"/>
                  </a:lnTo>
                  <a:lnTo>
                    <a:pt x="5" y="53"/>
                  </a:lnTo>
                  <a:lnTo>
                    <a:pt x="9" y="45"/>
                  </a:lnTo>
                  <a:lnTo>
                    <a:pt x="13" y="37"/>
                  </a:lnTo>
                  <a:lnTo>
                    <a:pt x="17" y="28"/>
                  </a:lnTo>
                  <a:lnTo>
                    <a:pt x="21" y="20"/>
                  </a:lnTo>
                  <a:lnTo>
                    <a:pt x="25" y="12"/>
                  </a:lnTo>
                  <a:lnTo>
                    <a:pt x="29" y="4"/>
                  </a:lnTo>
                  <a:lnTo>
                    <a:pt x="37" y="0"/>
                  </a:lnTo>
                  <a:lnTo>
                    <a:pt x="29" y="24"/>
                  </a:lnTo>
                  <a:lnTo>
                    <a:pt x="21" y="74"/>
                  </a:lnTo>
                  <a:lnTo>
                    <a:pt x="5" y="127"/>
                  </a:lnTo>
                  <a:close/>
                </a:path>
              </a:pathLst>
            </a:custGeom>
            <a:solidFill>
              <a:srgbClr val="FF99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4" name="Freeform 23"/>
            <p:cNvSpPr>
              <a:spLocks/>
            </p:cNvSpPr>
            <p:nvPr/>
          </p:nvSpPr>
          <p:spPr bwMode="auto">
            <a:xfrm>
              <a:off x="5055" y="587"/>
              <a:ext cx="37" cy="127"/>
            </a:xfrm>
            <a:custGeom>
              <a:avLst/>
              <a:gdLst>
                <a:gd name="T0" fmla="*/ 5 w 37"/>
                <a:gd name="T1" fmla="*/ 127 h 127"/>
                <a:gd name="T2" fmla="*/ 5 w 37"/>
                <a:gd name="T3" fmla="*/ 127 h 127"/>
                <a:gd name="T4" fmla="*/ 5 w 37"/>
                <a:gd name="T5" fmla="*/ 119 h 127"/>
                <a:gd name="T6" fmla="*/ 0 w 37"/>
                <a:gd name="T7" fmla="*/ 106 h 127"/>
                <a:gd name="T8" fmla="*/ 0 w 37"/>
                <a:gd name="T9" fmla="*/ 98 h 127"/>
                <a:gd name="T10" fmla="*/ 0 w 37"/>
                <a:gd name="T11" fmla="*/ 90 h 127"/>
                <a:gd name="T12" fmla="*/ 0 w 37"/>
                <a:gd name="T13" fmla="*/ 82 h 127"/>
                <a:gd name="T14" fmla="*/ 0 w 37"/>
                <a:gd name="T15" fmla="*/ 74 h 127"/>
                <a:gd name="T16" fmla="*/ 0 w 37"/>
                <a:gd name="T17" fmla="*/ 61 h 127"/>
                <a:gd name="T18" fmla="*/ 5 w 37"/>
                <a:gd name="T19" fmla="*/ 53 h 127"/>
                <a:gd name="T20" fmla="*/ 9 w 37"/>
                <a:gd name="T21" fmla="*/ 45 h 127"/>
                <a:gd name="T22" fmla="*/ 13 w 37"/>
                <a:gd name="T23" fmla="*/ 37 h 127"/>
                <a:gd name="T24" fmla="*/ 17 w 37"/>
                <a:gd name="T25" fmla="*/ 28 h 127"/>
                <a:gd name="T26" fmla="*/ 21 w 37"/>
                <a:gd name="T27" fmla="*/ 20 h 127"/>
                <a:gd name="T28" fmla="*/ 25 w 37"/>
                <a:gd name="T29" fmla="*/ 12 h 127"/>
                <a:gd name="T30" fmla="*/ 29 w 37"/>
                <a:gd name="T31" fmla="*/ 4 h 127"/>
                <a:gd name="T32" fmla="*/ 37 w 37"/>
                <a:gd name="T33" fmla="*/ 0 h 127"/>
                <a:gd name="T34" fmla="*/ 37 w 37"/>
                <a:gd name="T35" fmla="*/ 0 h 127"/>
                <a:gd name="T36" fmla="*/ 29 w 37"/>
                <a:gd name="T37" fmla="*/ 24 h 127"/>
                <a:gd name="T38" fmla="*/ 21 w 37"/>
                <a:gd name="T39" fmla="*/ 74 h 127"/>
                <a:gd name="T40" fmla="*/ 5 w 37"/>
                <a:gd name="T41" fmla="*/ 127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127"/>
                <a:gd name="T65" fmla="*/ 37 w 37"/>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127">
                  <a:moveTo>
                    <a:pt x="5" y="127"/>
                  </a:moveTo>
                  <a:lnTo>
                    <a:pt x="5" y="127"/>
                  </a:lnTo>
                  <a:lnTo>
                    <a:pt x="5" y="119"/>
                  </a:lnTo>
                  <a:lnTo>
                    <a:pt x="0" y="106"/>
                  </a:lnTo>
                  <a:lnTo>
                    <a:pt x="0" y="98"/>
                  </a:lnTo>
                  <a:lnTo>
                    <a:pt x="0" y="90"/>
                  </a:lnTo>
                  <a:lnTo>
                    <a:pt x="0" y="82"/>
                  </a:lnTo>
                  <a:lnTo>
                    <a:pt x="0" y="74"/>
                  </a:lnTo>
                  <a:lnTo>
                    <a:pt x="0" y="61"/>
                  </a:lnTo>
                  <a:lnTo>
                    <a:pt x="5" y="53"/>
                  </a:lnTo>
                  <a:lnTo>
                    <a:pt x="9" y="45"/>
                  </a:lnTo>
                  <a:lnTo>
                    <a:pt x="13" y="37"/>
                  </a:lnTo>
                  <a:lnTo>
                    <a:pt x="17" y="28"/>
                  </a:lnTo>
                  <a:lnTo>
                    <a:pt x="21" y="20"/>
                  </a:lnTo>
                  <a:lnTo>
                    <a:pt x="25" y="12"/>
                  </a:lnTo>
                  <a:lnTo>
                    <a:pt x="29" y="4"/>
                  </a:lnTo>
                  <a:lnTo>
                    <a:pt x="37" y="0"/>
                  </a:lnTo>
                  <a:lnTo>
                    <a:pt x="29" y="24"/>
                  </a:lnTo>
                  <a:lnTo>
                    <a:pt x="21" y="74"/>
                  </a:lnTo>
                  <a:lnTo>
                    <a:pt x="5" y="127"/>
                  </a:lnTo>
                </a:path>
              </a:pathLst>
            </a:custGeom>
            <a:noFill/>
            <a:ln w="0">
              <a:solidFill>
                <a:srgbClr val="FF9975"/>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5" name="Freeform 24"/>
            <p:cNvSpPr>
              <a:spLocks/>
            </p:cNvSpPr>
            <p:nvPr/>
          </p:nvSpPr>
          <p:spPr bwMode="auto">
            <a:xfrm>
              <a:off x="4748" y="796"/>
              <a:ext cx="189" cy="45"/>
            </a:xfrm>
            <a:custGeom>
              <a:avLst/>
              <a:gdLst>
                <a:gd name="T0" fmla="*/ 0 w 189"/>
                <a:gd name="T1" fmla="*/ 0 h 45"/>
                <a:gd name="T2" fmla="*/ 0 w 189"/>
                <a:gd name="T3" fmla="*/ 16 h 45"/>
                <a:gd name="T4" fmla="*/ 8 w 189"/>
                <a:gd name="T5" fmla="*/ 20 h 45"/>
                <a:gd name="T6" fmla="*/ 16 w 189"/>
                <a:gd name="T7" fmla="*/ 29 h 45"/>
                <a:gd name="T8" fmla="*/ 24 w 189"/>
                <a:gd name="T9" fmla="*/ 33 h 45"/>
                <a:gd name="T10" fmla="*/ 37 w 189"/>
                <a:gd name="T11" fmla="*/ 33 h 45"/>
                <a:gd name="T12" fmla="*/ 45 w 189"/>
                <a:gd name="T13" fmla="*/ 41 h 45"/>
                <a:gd name="T14" fmla="*/ 53 w 189"/>
                <a:gd name="T15" fmla="*/ 41 h 45"/>
                <a:gd name="T16" fmla="*/ 65 w 189"/>
                <a:gd name="T17" fmla="*/ 41 h 45"/>
                <a:gd name="T18" fmla="*/ 78 w 189"/>
                <a:gd name="T19" fmla="*/ 45 h 45"/>
                <a:gd name="T20" fmla="*/ 90 w 189"/>
                <a:gd name="T21" fmla="*/ 45 h 45"/>
                <a:gd name="T22" fmla="*/ 98 w 189"/>
                <a:gd name="T23" fmla="*/ 45 h 45"/>
                <a:gd name="T24" fmla="*/ 111 w 189"/>
                <a:gd name="T25" fmla="*/ 45 h 45"/>
                <a:gd name="T26" fmla="*/ 119 w 189"/>
                <a:gd name="T27" fmla="*/ 41 h 45"/>
                <a:gd name="T28" fmla="*/ 131 w 189"/>
                <a:gd name="T29" fmla="*/ 41 h 45"/>
                <a:gd name="T30" fmla="*/ 139 w 189"/>
                <a:gd name="T31" fmla="*/ 41 h 45"/>
                <a:gd name="T32" fmla="*/ 152 w 189"/>
                <a:gd name="T33" fmla="*/ 37 h 45"/>
                <a:gd name="T34" fmla="*/ 152 w 189"/>
                <a:gd name="T35" fmla="*/ 33 h 45"/>
                <a:gd name="T36" fmla="*/ 189 w 189"/>
                <a:gd name="T37" fmla="*/ 16 h 45"/>
                <a:gd name="T38" fmla="*/ 189 w 189"/>
                <a:gd name="T39" fmla="*/ 0 h 45"/>
                <a:gd name="T40" fmla="*/ 0 w 189"/>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9"/>
                <a:gd name="T64" fmla="*/ 0 h 45"/>
                <a:gd name="T65" fmla="*/ 189 w 189"/>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9" h="45">
                  <a:moveTo>
                    <a:pt x="0" y="0"/>
                  </a:moveTo>
                  <a:lnTo>
                    <a:pt x="0" y="16"/>
                  </a:lnTo>
                  <a:lnTo>
                    <a:pt x="8" y="20"/>
                  </a:lnTo>
                  <a:lnTo>
                    <a:pt x="16" y="29"/>
                  </a:lnTo>
                  <a:lnTo>
                    <a:pt x="24" y="33"/>
                  </a:lnTo>
                  <a:lnTo>
                    <a:pt x="37" y="33"/>
                  </a:lnTo>
                  <a:lnTo>
                    <a:pt x="45" y="41"/>
                  </a:lnTo>
                  <a:lnTo>
                    <a:pt x="53" y="41"/>
                  </a:lnTo>
                  <a:lnTo>
                    <a:pt x="65" y="41"/>
                  </a:lnTo>
                  <a:lnTo>
                    <a:pt x="78" y="45"/>
                  </a:lnTo>
                  <a:lnTo>
                    <a:pt x="90" y="45"/>
                  </a:lnTo>
                  <a:lnTo>
                    <a:pt x="98" y="45"/>
                  </a:lnTo>
                  <a:lnTo>
                    <a:pt x="111" y="45"/>
                  </a:lnTo>
                  <a:lnTo>
                    <a:pt x="119" y="41"/>
                  </a:lnTo>
                  <a:lnTo>
                    <a:pt x="131" y="41"/>
                  </a:lnTo>
                  <a:lnTo>
                    <a:pt x="139" y="41"/>
                  </a:lnTo>
                  <a:lnTo>
                    <a:pt x="152" y="37"/>
                  </a:lnTo>
                  <a:lnTo>
                    <a:pt x="152" y="33"/>
                  </a:lnTo>
                  <a:lnTo>
                    <a:pt x="189" y="16"/>
                  </a:lnTo>
                  <a:lnTo>
                    <a:pt x="189" y="0"/>
                  </a:lnTo>
                  <a:lnTo>
                    <a:pt x="0" y="0"/>
                  </a:lnTo>
                  <a:close/>
                </a:path>
              </a:pathLst>
            </a:custGeom>
            <a:solidFill>
              <a:srgbClr val="FF99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6" name="Freeform 25"/>
            <p:cNvSpPr>
              <a:spLocks/>
            </p:cNvSpPr>
            <p:nvPr/>
          </p:nvSpPr>
          <p:spPr bwMode="auto">
            <a:xfrm>
              <a:off x="4748" y="796"/>
              <a:ext cx="189" cy="45"/>
            </a:xfrm>
            <a:custGeom>
              <a:avLst/>
              <a:gdLst>
                <a:gd name="T0" fmla="*/ 0 w 189"/>
                <a:gd name="T1" fmla="*/ 0 h 45"/>
                <a:gd name="T2" fmla="*/ 0 w 189"/>
                <a:gd name="T3" fmla="*/ 16 h 45"/>
                <a:gd name="T4" fmla="*/ 8 w 189"/>
                <a:gd name="T5" fmla="*/ 20 h 45"/>
                <a:gd name="T6" fmla="*/ 16 w 189"/>
                <a:gd name="T7" fmla="*/ 29 h 45"/>
                <a:gd name="T8" fmla="*/ 24 w 189"/>
                <a:gd name="T9" fmla="*/ 33 h 45"/>
                <a:gd name="T10" fmla="*/ 37 w 189"/>
                <a:gd name="T11" fmla="*/ 33 h 45"/>
                <a:gd name="T12" fmla="*/ 45 w 189"/>
                <a:gd name="T13" fmla="*/ 41 h 45"/>
                <a:gd name="T14" fmla="*/ 53 w 189"/>
                <a:gd name="T15" fmla="*/ 41 h 45"/>
                <a:gd name="T16" fmla="*/ 65 w 189"/>
                <a:gd name="T17" fmla="*/ 41 h 45"/>
                <a:gd name="T18" fmla="*/ 78 w 189"/>
                <a:gd name="T19" fmla="*/ 45 h 45"/>
                <a:gd name="T20" fmla="*/ 90 w 189"/>
                <a:gd name="T21" fmla="*/ 45 h 45"/>
                <a:gd name="T22" fmla="*/ 98 w 189"/>
                <a:gd name="T23" fmla="*/ 45 h 45"/>
                <a:gd name="T24" fmla="*/ 111 w 189"/>
                <a:gd name="T25" fmla="*/ 45 h 45"/>
                <a:gd name="T26" fmla="*/ 119 w 189"/>
                <a:gd name="T27" fmla="*/ 41 h 45"/>
                <a:gd name="T28" fmla="*/ 131 w 189"/>
                <a:gd name="T29" fmla="*/ 41 h 45"/>
                <a:gd name="T30" fmla="*/ 139 w 189"/>
                <a:gd name="T31" fmla="*/ 41 h 45"/>
                <a:gd name="T32" fmla="*/ 152 w 189"/>
                <a:gd name="T33" fmla="*/ 37 h 45"/>
                <a:gd name="T34" fmla="*/ 152 w 189"/>
                <a:gd name="T35" fmla="*/ 33 h 45"/>
                <a:gd name="T36" fmla="*/ 189 w 189"/>
                <a:gd name="T37" fmla="*/ 16 h 45"/>
                <a:gd name="T38" fmla="*/ 189 w 189"/>
                <a:gd name="T39" fmla="*/ 0 h 45"/>
                <a:gd name="T40" fmla="*/ 0 w 189"/>
                <a:gd name="T41" fmla="*/ 0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9"/>
                <a:gd name="T64" fmla="*/ 0 h 45"/>
                <a:gd name="T65" fmla="*/ 189 w 189"/>
                <a:gd name="T66" fmla="*/ 45 h 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9" h="45">
                  <a:moveTo>
                    <a:pt x="0" y="0"/>
                  </a:moveTo>
                  <a:lnTo>
                    <a:pt x="0" y="16"/>
                  </a:lnTo>
                  <a:lnTo>
                    <a:pt x="8" y="20"/>
                  </a:lnTo>
                  <a:lnTo>
                    <a:pt x="16" y="29"/>
                  </a:lnTo>
                  <a:lnTo>
                    <a:pt x="24" y="33"/>
                  </a:lnTo>
                  <a:lnTo>
                    <a:pt x="37" y="33"/>
                  </a:lnTo>
                  <a:lnTo>
                    <a:pt x="45" y="41"/>
                  </a:lnTo>
                  <a:lnTo>
                    <a:pt x="53" y="41"/>
                  </a:lnTo>
                  <a:lnTo>
                    <a:pt x="65" y="41"/>
                  </a:lnTo>
                  <a:lnTo>
                    <a:pt x="78" y="45"/>
                  </a:lnTo>
                  <a:lnTo>
                    <a:pt x="90" y="45"/>
                  </a:lnTo>
                  <a:lnTo>
                    <a:pt x="98" y="45"/>
                  </a:lnTo>
                  <a:lnTo>
                    <a:pt x="111" y="45"/>
                  </a:lnTo>
                  <a:lnTo>
                    <a:pt x="119" y="41"/>
                  </a:lnTo>
                  <a:lnTo>
                    <a:pt x="131" y="41"/>
                  </a:lnTo>
                  <a:lnTo>
                    <a:pt x="139" y="41"/>
                  </a:lnTo>
                  <a:lnTo>
                    <a:pt x="152" y="37"/>
                  </a:lnTo>
                  <a:lnTo>
                    <a:pt x="152" y="33"/>
                  </a:lnTo>
                  <a:lnTo>
                    <a:pt x="189" y="16"/>
                  </a:lnTo>
                  <a:lnTo>
                    <a:pt x="189" y="0"/>
                  </a:lnTo>
                  <a:lnTo>
                    <a:pt x="0" y="0"/>
                  </a:lnTo>
                </a:path>
              </a:pathLst>
            </a:custGeom>
            <a:noFill/>
            <a:ln w="0">
              <a:solidFill>
                <a:srgbClr val="FF9975"/>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7" name="Freeform 26"/>
            <p:cNvSpPr>
              <a:spLocks/>
            </p:cNvSpPr>
            <p:nvPr/>
          </p:nvSpPr>
          <p:spPr bwMode="auto">
            <a:xfrm>
              <a:off x="4715" y="722"/>
              <a:ext cx="299" cy="90"/>
            </a:xfrm>
            <a:custGeom>
              <a:avLst/>
              <a:gdLst>
                <a:gd name="T0" fmla="*/ 111 w 299"/>
                <a:gd name="T1" fmla="*/ 0 h 90"/>
                <a:gd name="T2" fmla="*/ 107 w 299"/>
                <a:gd name="T3" fmla="*/ 12 h 90"/>
                <a:gd name="T4" fmla="*/ 98 w 299"/>
                <a:gd name="T5" fmla="*/ 16 h 90"/>
                <a:gd name="T6" fmla="*/ 86 w 299"/>
                <a:gd name="T7" fmla="*/ 12 h 90"/>
                <a:gd name="T8" fmla="*/ 82 w 299"/>
                <a:gd name="T9" fmla="*/ 21 h 90"/>
                <a:gd name="T10" fmla="*/ 74 w 299"/>
                <a:gd name="T11" fmla="*/ 16 h 90"/>
                <a:gd name="T12" fmla="*/ 66 w 299"/>
                <a:gd name="T13" fmla="*/ 25 h 90"/>
                <a:gd name="T14" fmla="*/ 57 w 299"/>
                <a:gd name="T15" fmla="*/ 25 h 90"/>
                <a:gd name="T16" fmla="*/ 49 w 299"/>
                <a:gd name="T17" fmla="*/ 29 h 90"/>
                <a:gd name="T18" fmla="*/ 41 w 299"/>
                <a:gd name="T19" fmla="*/ 21 h 90"/>
                <a:gd name="T20" fmla="*/ 37 w 299"/>
                <a:gd name="T21" fmla="*/ 29 h 90"/>
                <a:gd name="T22" fmla="*/ 21 w 299"/>
                <a:gd name="T23" fmla="*/ 29 h 90"/>
                <a:gd name="T24" fmla="*/ 16 w 299"/>
                <a:gd name="T25" fmla="*/ 29 h 90"/>
                <a:gd name="T26" fmla="*/ 8 w 299"/>
                <a:gd name="T27" fmla="*/ 41 h 90"/>
                <a:gd name="T28" fmla="*/ 8 w 299"/>
                <a:gd name="T29" fmla="*/ 45 h 90"/>
                <a:gd name="T30" fmla="*/ 8 w 299"/>
                <a:gd name="T31" fmla="*/ 57 h 90"/>
                <a:gd name="T32" fmla="*/ 0 w 299"/>
                <a:gd name="T33" fmla="*/ 70 h 90"/>
                <a:gd name="T34" fmla="*/ 0 w 299"/>
                <a:gd name="T35" fmla="*/ 74 h 90"/>
                <a:gd name="T36" fmla="*/ 234 w 299"/>
                <a:gd name="T37" fmla="*/ 78 h 90"/>
                <a:gd name="T38" fmla="*/ 250 w 299"/>
                <a:gd name="T39" fmla="*/ 90 h 90"/>
                <a:gd name="T40" fmla="*/ 254 w 299"/>
                <a:gd name="T41" fmla="*/ 90 h 90"/>
                <a:gd name="T42" fmla="*/ 263 w 299"/>
                <a:gd name="T43" fmla="*/ 86 h 90"/>
                <a:gd name="T44" fmla="*/ 263 w 299"/>
                <a:gd name="T45" fmla="*/ 90 h 90"/>
                <a:gd name="T46" fmla="*/ 275 w 299"/>
                <a:gd name="T47" fmla="*/ 86 h 90"/>
                <a:gd name="T48" fmla="*/ 275 w 299"/>
                <a:gd name="T49" fmla="*/ 90 h 90"/>
                <a:gd name="T50" fmla="*/ 283 w 299"/>
                <a:gd name="T51" fmla="*/ 78 h 90"/>
                <a:gd name="T52" fmla="*/ 295 w 299"/>
                <a:gd name="T53" fmla="*/ 74 h 90"/>
                <a:gd name="T54" fmla="*/ 299 w 299"/>
                <a:gd name="T55" fmla="*/ 66 h 90"/>
                <a:gd name="T56" fmla="*/ 291 w 299"/>
                <a:gd name="T57" fmla="*/ 57 h 90"/>
                <a:gd name="T58" fmla="*/ 291 w 299"/>
                <a:gd name="T59" fmla="*/ 45 h 90"/>
                <a:gd name="T60" fmla="*/ 283 w 299"/>
                <a:gd name="T61" fmla="*/ 45 h 90"/>
                <a:gd name="T62" fmla="*/ 279 w 299"/>
                <a:gd name="T63" fmla="*/ 37 h 90"/>
                <a:gd name="T64" fmla="*/ 271 w 299"/>
                <a:gd name="T65" fmla="*/ 45 h 90"/>
                <a:gd name="T66" fmla="*/ 258 w 299"/>
                <a:gd name="T67" fmla="*/ 29 h 90"/>
                <a:gd name="T68" fmla="*/ 250 w 299"/>
                <a:gd name="T69" fmla="*/ 25 h 90"/>
                <a:gd name="T70" fmla="*/ 242 w 299"/>
                <a:gd name="T71" fmla="*/ 16 h 90"/>
                <a:gd name="T72" fmla="*/ 230 w 299"/>
                <a:gd name="T73" fmla="*/ 21 h 90"/>
                <a:gd name="T74" fmla="*/ 217 w 299"/>
                <a:gd name="T75" fmla="*/ 12 h 90"/>
                <a:gd name="T76" fmla="*/ 213 w 299"/>
                <a:gd name="T77" fmla="*/ 16 h 90"/>
                <a:gd name="T78" fmla="*/ 209 w 299"/>
                <a:gd name="T79" fmla="*/ 12 h 90"/>
                <a:gd name="T80" fmla="*/ 201 w 299"/>
                <a:gd name="T81" fmla="*/ 12 h 90"/>
                <a:gd name="T82" fmla="*/ 197 w 299"/>
                <a:gd name="T83" fmla="*/ 12 h 90"/>
                <a:gd name="T84" fmla="*/ 189 w 299"/>
                <a:gd name="T85" fmla="*/ 16 h 90"/>
                <a:gd name="T86" fmla="*/ 185 w 299"/>
                <a:gd name="T87" fmla="*/ 12 h 90"/>
                <a:gd name="T88" fmla="*/ 181 w 299"/>
                <a:gd name="T89" fmla="*/ 8 h 90"/>
                <a:gd name="T90" fmla="*/ 176 w 299"/>
                <a:gd name="T91" fmla="*/ 0 h 90"/>
                <a:gd name="T92" fmla="*/ 168 w 299"/>
                <a:gd name="T93" fmla="*/ 4 h 90"/>
                <a:gd name="T94" fmla="*/ 160 w 299"/>
                <a:gd name="T95" fmla="*/ 8 h 90"/>
                <a:gd name="T96" fmla="*/ 148 w 299"/>
                <a:gd name="T97" fmla="*/ 12 h 90"/>
                <a:gd name="T98" fmla="*/ 139 w 299"/>
                <a:gd name="T99" fmla="*/ 12 h 90"/>
                <a:gd name="T100" fmla="*/ 123 w 299"/>
                <a:gd name="T101" fmla="*/ 8 h 90"/>
                <a:gd name="T102" fmla="*/ 111 w 299"/>
                <a:gd name="T103" fmla="*/ 0 h 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9"/>
                <a:gd name="T157" fmla="*/ 0 h 90"/>
                <a:gd name="T158" fmla="*/ 299 w 299"/>
                <a:gd name="T159" fmla="*/ 90 h 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9" h="90">
                  <a:moveTo>
                    <a:pt x="111" y="0"/>
                  </a:moveTo>
                  <a:lnTo>
                    <a:pt x="107" y="12"/>
                  </a:lnTo>
                  <a:lnTo>
                    <a:pt x="98" y="16"/>
                  </a:lnTo>
                  <a:lnTo>
                    <a:pt x="86" y="12"/>
                  </a:lnTo>
                  <a:lnTo>
                    <a:pt x="82" y="21"/>
                  </a:lnTo>
                  <a:lnTo>
                    <a:pt x="74" y="16"/>
                  </a:lnTo>
                  <a:lnTo>
                    <a:pt x="66" y="25"/>
                  </a:lnTo>
                  <a:lnTo>
                    <a:pt x="57" y="25"/>
                  </a:lnTo>
                  <a:lnTo>
                    <a:pt x="49" y="29"/>
                  </a:lnTo>
                  <a:lnTo>
                    <a:pt x="41" y="21"/>
                  </a:lnTo>
                  <a:lnTo>
                    <a:pt x="37" y="29"/>
                  </a:lnTo>
                  <a:lnTo>
                    <a:pt x="21" y="29"/>
                  </a:lnTo>
                  <a:lnTo>
                    <a:pt x="16" y="29"/>
                  </a:lnTo>
                  <a:lnTo>
                    <a:pt x="8" y="41"/>
                  </a:lnTo>
                  <a:lnTo>
                    <a:pt x="8" y="45"/>
                  </a:lnTo>
                  <a:lnTo>
                    <a:pt x="8" y="57"/>
                  </a:lnTo>
                  <a:lnTo>
                    <a:pt x="0" y="70"/>
                  </a:lnTo>
                  <a:lnTo>
                    <a:pt x="0" y="74"/>
                  </a:lnTo>
                  <a:lnTo>
                    <a:pt x="234" y="78"/>
                  </a:lnTo>
                  <a:lnTo>
                    <a:pt x="250" y="90"/>
                  </a:lnTo>
                  <a:lnTo>
                    <a:pt x="254" y="90"/>
                  </a:lnTo>
                  <a:lnTo>
                    <a:pt x="263" y="86"/>
                  </a:lnTo>
                  <a:lnTo>
                    <a:pt x="263" y="90"/>
                  </a:lnTo>
                  <a:lnTo>
                    <a:pt x="275" y="86"/>
                  </a:lnTo>
                  <a:lnTo>
                    <a:pt x="275" y="90"/>
                  </a:lnTo>
                  <a:lnTo>
                    <a:pt x="283" y="78"/>
                  </a:lnTo>
                  <a:lnTo>
                    <a:pt x="295" y="74"/>
                  </a:lnTo>
                  <a:lnTo>
                    <a:pt x="299" y="66"/>
                  </a:lnTo>
                  <a:lnTo>
                    <a:pt x="291" y="57"/>
                  </a:lnTo>
                  <a:lnTo>
                    <a:pt x="291" y="45"/>
                  </a:lnTo>
                  <a:lnTo>
                    <a:pt x="283" y="45"/>
                  </a:lnTo>
                  <a:lnTo>
                    <a:pt x="279" y="37"/>
                  </a:lnTo>
                  <a:lnTo>
                    <a:pt x="271" y="45"/>
                  </a:lnTo>
                  <a:lnTo>
                    <a:pt x="258" y="29"/>
                  </a:lnTo>
                  <a:lnTo>
                    <a:pt x="250" y="25"/>
                  </a:lnTo>
                  <a:lnTo>
                    <a:pt x="242" y="16"/>
                  </a:lnTo>
                  <a:lnTo>
                    <a:pt x="230" y="21"/>
                  </a:lnTo>
                  <a:lnTo>
                    <a:pt x="217" y="12"/>
                  </a:lnTo>
                  <a:lnTo>
                    <a:pt x="213" y="16"/>
                  </a:lnTo>
                  <a:lnTo>
                    <a:pt x="209" y="12"/>
                  </a:lnTo>
                  <a:lnTo>
                    <a:pt x="201" y="12"/>
                  </a:lnTo>
                  <a:lnTo>
                    <a:pt x="197" y="12"/>
                  </a:lnTo>
                  <a:lnTo>
                    <a:pt x="189" y="16"/>
                  </a:lnTo>
                  <a:lnTo>
                    <a:pt x="185" y="12"/>
                  </a:lnTo>
                  <a:lnTo>
                    <a:pt x="181" y="8"/>
                  </a:lnTo>
                  <a:lnTo>
                    <a:pt x="176" y="0"/>
                  </a:lnTo>
                  <a:lnTo>
                    <a:pt x="168" y="4"/>
                  </a:lnTo>
                  <a:lnTo>
                    <a:pt x="160" y="8"/>
                  </a:lnTo>
                  <a:lnTo>
                    <a:pt x="148" y="12"/>
                  </a:lnTo>
                  <a:lnTo>
                    <a:pt x="139" y="12"/>
                  </a:lnTo>
                  <a:lnTo>
                    <a:pt x="123" y="8"/>
                  </a:lnTo>
                  <a:lnTo>
                    <a:pt x="111" y="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8" name="Freeform 27"/>
            <p:cNvSpPr>
              <a:spLocks/>
            </p:cNvSpPr>
            <p:nvPr/>
          </p:nvSpPr>
          <p:spPr bwMode="auto">
            <a:xfrm>
              <a:off x="4715" y="722"/>
              <a:ext cx="299" cy="90"/>
            </a:xfrm>
            <a:custGeom>
              <a:avLst/>
              <a:gdLst>
                <a:gd name="T0" fmla="*/ 111 w 299"/>
                <a:gd name="T1" fmla="*/ 0 h 90"/>
                <a:gd name="T2" fmla="*/ 107 w 299"/>
                <a:gd name="T3" fmla="*/ 12 h 90"/>
                <a:gd name="T4" fmla="*/ 98 w 299"/>
                <a:gd name="T5" fmla="*/ 16 h 90"/>
                <a:gd name="T6" fmla="*/ 86 w 299"/>
                <a:gd name="T7" fmla="*/ 12 h 90"/>
                <a:gd name="T8" fmla="*/ 82 w 299"/>
                <a:gd name="T9" fmla="*/ 21 h 90"/>
                <a:gd name="T10" fmla="*/ 74 w 299"/>
                <a:gd name="T11" fmla="*/ 16 h 90"/>
                <a:gd name="T12" fmla="*/ 66 w 299"/>
                <a:gd name="T13" fmla="*/ 25 h 90"/>
                <a:gd name="T14" fmla="*/ 57 w 299"/>
                <a:gd name="T15" fmla="*/ 25 h 90"/>
                <a:gd name="T16" fmla="*/ 49 w 299"/>
                <a:gd name="T17" fmla="*/ 29 h 90"/>
                <a:gd name="T18" fmla="*/ 41 w 299"/>
                <a:gd name="T19" fmla="*/ 21 h 90"/>
                <a:gd name="T20" fmla="*/ 37 w 299"/>
                <a:gd name="T21" fmla="*/ 29 h 90"/>
                <a:gd name="T22" fmla="*/ 21 w 299"/>
                <a:gd name="T23" fmla="*/ 29 h 90"/>
                <a:gd name="T24" fmla="*/ 16 w 299"/>
                <a:gd name="T25" fmla="*/ 29 h 90"/>
                <a:gd name="T26" fmla="*/ 8 w 299"/>
                <a:gd name="T27" fmla="*/ 41 h 90"/>
                <a:gd name="T28" fmla="*/ 8 w 299"/>
                <a:gd name="T29" fmla="*/ 45 h 90"/>
                <a:gd name="T30" fmla="*/ 8 w 299"/>
                <a:gd name="T31" fmla="*/ 57 h 90"/>
                <a:gd name="T32" fmla="*/ 0 w 299"/>
                <a:gd name="T33" fmla="*/ 70 h 90"/>
                <a:gd name="T34" fmla="*/ 0 w 299"/>
                <a:gd name="T35" fmla="*/ 74 h 90"/>
                <a:gd name="T36" fmla="*/ 234 w 299"/>
                <a:gd name="T37" fmla="*/ 78 h 90"/>
                <a:gd name="T38" fmla="*/ 250 w 299"/>
                <a:gd name="T39" fmla="*/ 90 h 90"/>
                <a:gd name="T40" fmla="*/ 254 w 299"/>
                <a:gd name="T41" fmla="*/ 90 h 90"/>
                <a:gd name="T42" fmla="*/ 263 w 299"/>
                <a:gd name="T43" fmla="*/ 86 h 90"/>
                <a:gd name="T44" fmla="*/ 263 w 299"/>
                <a:gd name="T45" fmla="*/ 90 h 90"/>
                <a:gd name="T46" fmla="*/ 275 w 299"/>
                <a:gd name="T47" fmla="*/ 86 h 90"/>
                <a:gd name="T48" fmla="*/ 275 w 299"/>
                <a:gd name="T49" fmla="*/ 90 h 90"/>
                <a:gd name="T50" fmla="*/ 283 w 299"/>
                <a:gd name="T51" fmla="*/ 78 h 90"/>
                <a:gd name="T52" fmla="*/ 295 w 299"/>
                <a:gd name="T53" fmla="*/ 74 h 90"/>
                <a:gd name="T54" fmla="*/ 299 w 299"/>
                <a:gd name="T55" fmla="*/ 66 h 90"/>
                <a:gd name="T56" fmla="*/ 291 w 299"/>
                <a:gd name="T57" fmla="*/ 57 h 90"/>
                <a:gd name="T58" fmla="*/ 291 w 299"/>
                <a:gd name="T59" fmla="*/ 45 h 90"/>
                <a:gd name="T60" fmla="*/ 283 w 299"/>
                <a:gd name="T61" fmla="*/ 45 h 90"/>
                <a:gd name="T62" fmla="*/ 279 w 299"/>
                <a:gd name="T63" fmla="*/ 37 h 90"/>
                <a:gd name="T64" fmla="*/ 271 w 299"/>
                <a:gd name="T65" fmla="*/ 45 h 90"/>
                <a:gd name="T66" fmla="*/ 258 w 299"/>
                <a:gd name="T67" fmla="*/ 29 h 90"/>
                <a:gd name="T68" fmla="*/ 250 w 299"/>
                <a:gd name="T69" fmla="*/ 25 h 90"/>
                <a:gd name="T70" fmla="*/ 242 w 299"/>
                <a:gd name="T71" fmla="*/ 16 h 90"/>
                <a:gd name="T72" fmla="*/ 230 w 299"/>
                <a:gd name="T73" fmla="*/ 21 h 90"/>
                <a:gd name="T74" fmla="*/ 217 w 299"/>
                <a:gd name="T75" fmla="*/ 12 h 90"/>
                <a:gd name="T76" fmla="*/ 213 w 299"/>
                <a:gd name="T77" fmla="*/ 16 h 90"/>
                <a:gd name="T78" fmla="*/ 209 w 299"/>
                <a:gd name="T79" fmla="*/ 12 h 90"/>
                <a:gd name="T80" fmla="*/ 201 w 299"/>
                <a:gd name="T81" fmla="*/ 12 h 90"/>
                <a:gd name="T82" fmla="*/ 197 w 299"/>
                <a:gd name="T83" fmla="*/ 12 h 90"/>
                <a:gd name="T84" fmla="*/ 189 w 299"/>
                <a:gd name="T85" fmla="*/ 16 h 90"/>
                <a:gd name="T86" fmla="*/ 185 w 299"/>
                <a:gd name="T87" fmla="*/ 12 h 90"/>
                <a:gd name="T88" fmla="*/ 181 w 299"/>
                <a:gd name="T89" fmla="*/ 8 h 90"/>
                <a:gd name="T90" fmla="*/ 176 w 299"/>
                <a:gd name="T91" fmla="*/ 0 h 90"/>
                <a:gd name="T92" fmla="*/ 168 w 299"/>
                <a:gd name="T93" fmla="*/ 4 h 90"/>
                <a:gd name="T94" fmla="*/ 160 w 299"/>
                <a:gd name="T95" fmla="*/ 8 h 90"/>
                <a:gd name="T96" fmla="*/ 148 w 299"/>
                <a:gd name="T97" fmla="*/ 12 h 90"/>
                <a:gd name="T98" fmla="*/ 139 w 299"/>
                <a:gd name="T99" fmla="*/ 12 h 90"/>
                <a:gd name="T100" fmla="*/ 123 w 299"/>
                <a:gd name="T101" fmla="*/ 8 h 90"/>
                <a:gd name="T102" fmla="*/ 111 w 299"/>
                <a:gd name="T103" fmla="*/ 0 h 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9"/>
                <a:gd name="T157" fmla="*/ 0 h 90"/>
                <a:gd name="T158" fmla="*/ 299 w 299"/>
                <a:gd name="T159" fmla="*/ 90 h 9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9" h="90">
                  <a:moveTo>
                    <a:pt x="111" y="0"/>
                  </a:moveTo>
                  <a:lnTo>
                    <a:pt x="107" y="12"/>
                  </a:lnTo>
                  <a:lnTo>
                    <a:pt x="98" y="16"/>
                  </a:lnTo>
                  <a:lnTo>
                    <a:pt x="86" y="12"/>
                  </a:lnTo>
                  <a:lnTo>
                    <a:pt x="82" y="21"/>
                  </a:lnTo>
                  <a:lnTo>
                    <a:pt x="74" y="16"/>
                  </a:lnTo>
                  <a:lnTo>
                    <a:pt x="66" y="25"/>
                  </a:lnTo>
                  <a:lnTo>
                    <a:pt x="57" y="25"/>
                  </a:lnTo>
                  <a:lnTo>
                    <a:pt x="49" y="29"/>
                  </a:lnTo>
                  <a:lnTo>
                    <a:pt x="41" y="21"/>
                  </a:lnTo>
                  <a:lnTo>
                    <a:pt x="37" y="29"/>
                  </a:lnTo>
                  <a:lnTo>
                    <a:pt x="21" y="29"/>
                  </a:lnTo>
                  <a:lnTo>
                    <a:pt x="16" y="29"/>
                  </a:lnTo>
                  <a:lnTo>
                    <a:pt x="8" y="41"/>
                  </a:lnTo>
                  <a:lnTo>
                    <a:pt x="8" y="45"/>
                  </a:lnTo>
                  <a:lnTo>
                    <a:pt x="8" y="57"/>
                  </a:lnTo>
                  <a:lnTo>
                    <a:pt x="0" y="70"/>
                  </a:lnTo>
                  <a:lnTo>
                    <a:pt x="0" y="74"/>
                  </a:lnTo>
                  <a:lnTo>
                    <a:pt x="234" y="78"/>
                  </a:lnTo>
                  <a:lnTo>
                    <a:pt x="250" y="90"/>
                  </a:lnTo>
                  <a:lnTo>
                    <a:pt x="254" y="90"/>
                  </a:lnTo>
                  <a:lnTo>
                    <a:pt x="263" y="86"/>
                  </a:lnTo>
                  <a:lnTo>
                    <a:pt x="263" y="90"/>
                  </a:lnTo>
                  <a:lnTo>
                    <a:pt x="275" y="86"/>
                  </a:lnTo>
                  <a:lnTo>
                    <a:pt x="275" y="90"/>
                  </a:lnTo>
                  <a:lnTo>
                    <a:pt x="283" y="78"/>
                  </a:lnTo>
                  <a:lnTo>
                    <a:pt x="295" y="74"/>
                  </a:lnTo>
                  <a:lnTo>
                    <a:pt x="299" y="66"/>
                  </a:lnTo>
                  <a:lnTo>
                    <a:pt x="291" y="57"/>
                  </a:lnTo>
                  <a:lnTo>
                    <a:pt x="291" y="45"/>
                  </a:lnTo>
                  <a:lnTo>
                    <a:pt x="283" y="45"/>
                  </a:lnTo>
                  <a:lnTo>
                    <a:pt x="279" y="37"/>
                  </a:lnTo>
                  <a:lnTo>
                    <a:pt x="271" y="45"/>
                  </a:lnTo>
                  <a:lnTo>
                    <a:pt x="258" y="29"/>
                  </a:lnTo>
                  <a:lnTo>
                    <a:pt x="250" y="25"/>
                  </a:lnTo>
                  <a:lnTo>
                    <a:pt x="242" y="16"/>
                  </a:lnTo>
                  <a:lnTo>
                    <a:pt x="230" y="21"/>
                  </a:lnTo>
                  <a:lnTo>
                    <a:pt x="217" y="12"/>
                  </a:lnTo>
                  <a:lnTo>
                    <a:pt x="213" y="16"/>
                  </a:lnTo>
                  <a:lnTo>
                    <a:pt x="209" y="12"/>
                  </a:lnTo>
                  <a:lnTo>
                    <a:pt x="201" y="12"/>
                  </a:lnTo>
                  <a:lnTo>
                    <a:pt x="197" y="12"/>
                  </a:lnTo>
                  <a:lnTo>
                    <a:pt x="189" y="16"/>
                  </a:lnTo>
                  <a:lnTo>
                    <a:pt x="185" y="12"/>
                  </a:lnTo>
                  <a:lnTo>
                    <a:pt x="181" y="8"/>
                  </a:lnTo>
                  <a:lnTo>
                    <a:pt x="176" y="0"/>
                  </a:lnTo>
                  <a:lnTo>
                    <a:pt x="168" y="4"/>
                  </a:lnTo>
                  <a:lnTo>
                    <a:pt x="160" y="8"/>
                  </a:lnTo>
                  <a:lnTo>
                    <a:pt x="148" y="12"/>
                  </a:lnTo>
                  <a:lnTo>
                    <a:pt x="139" y="12"/>
                  </a:lnTo>
                  <a:lnTo>
                    <a:pt x="123" y="8"/>
                  </a:lnTo>
                  <a:lnTo>
                    <a:pt x="111" y="0"/>
                  </a:lnTo>
                </a:path>
              </a:pathLst>
            </a:custGeom>
            <a:noFill/>
            <a:ln w="0">
              <a:solidFill>
                <a:srgbClr val="B5B5B5"/>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9" name="Freeform 28"/>
            <p:cNvSpPr>
              <a:spLocks/>
            </p:cNvSpPr>
            <p:nvPr/>
          </p:nvSpPr>
          <p:spPr bwMode="auto">
            <a:xfrm>
              <a:off x="4978" y="775"/>
              <a:ext cx="20" cy="25"/>
            </a:xfrm>
            <a:custGeom>
              <a:avLst/>
              <a:gdLst>
                <a:gd name="T0" fmla="*/ 4 w 20"/>
                <a:gd name="T1" fmla="*/ 25 h 25"/>
                <a:gd name="T2" fmla="*/ 0 w 20"/>
                <a:gd name="T3" fmla="*/ 0 h 25"/>
                <a:gd name="T4" fmla="*/ 12 w 20"/>
                <a:gd name="T5" fmla="*/ 21 h 25"/>
                <a:gd name="T6" fmla="*/ 20 w 20"/>
                <a:gd name="T7" fmla="*/ 9 h 25"/>
                <a:gd name="T8" fmla="*/ 20 w 20"/>
                <a:gd name="T9" fmla="*/ 21 h 25"/>
                <a:gd name="T10" fmla="*/ 4 w 20"/>
                <a:gd name="T11" fmla="*/ 25 h 25"/>
                <a:gd name="T12" fmla="*/ 0 60000 65536"/>
                <a:gd name="T13" fmla="*/ 0 60000 65536"/>
                <a:gd name="T14" fmla="*/ 0 60000 65536"/>
                <a:gd name="T15" fmla="*/ 0 60000 65536"/>
                <a:gd name="T16" fmla="*/ 0 60000 65536"/>
                <a:gd name="T17" fmla="*/ 0 60000 65536"/>
                <a:gd name="T18" fmla="*/ 0 w 20"/>
                <a:gd name="T19" fmla="*/ 0 h 25"/>
                <a:gd name="T20" fmla="*/ 20 w 2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0" h="25">
                  <a:moveTo>
                    <a:pt x="4" y="25"/>
                  </a:moveTo>
                  <a:lnTo>
                    <a:pt x="0" y="0"/>
                  </a:lnTo>
                  <a:lnTo>
                    <a:pt x="12" y="21"/>
                  </a:lnTo>
                  <a:lnTo>
                    <a:pt x="20" y="9"/>
                  </a:lnTo>
                  <a:lnTo>
                    <a:pt x="20" y="21"/>
                  </a:lnTo>
                  <a:lnTo>
                    <a:pt x="4" y="25"/>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0" name="Freeform 29"/>
            <p:cNvSpPr>
              <a:spLocks/>
            </p:cNvSpPr>
            <p:nvPr/>
          </p:nvSpPr>
          <p:spPr bwMode="auto">
            <a:xfrm>
              <a:off x="4978" y="775"/>
              <a:ext cx="20" cy="25"/>
            </a:xfrm>
            <a:custGeom>
              <a:avLst/>
              <a:gdLst>
                <a:gd name="T0" fmla="*/ 4 w 20"/>
                <a:gd name="T1" fmla="*/ 25 h 25"/>
                <a:gd name="T2" fmla="*/ 0 w 20"/>
                <a:gd name="T3" fmla="*/ 0 h 25"/>
                <a:gd name="T4" fmla="*/ 12 w 20"/>
                <a:gd name="T5" fmla="*/ 21 h 25"/>
                <a:gd name="T6" fmla="*/ 20 w 20"/>
                <a:gd name="T7" fmla="*/ 9 h 25"/>
                <a:gd name="T8" fmla="*/ 20 w 20"/>
                <a:gd name="T9" fmla="*/ 21 h 25"/>
                <a:gd name="T10" fmla="*/ 4 w 20"/>
                <a:gd name="T11" fmla="*/ 25 h 25"/>
                <a:gd name="T12" fmla="*/ 0 60000 65536"/>
                <a:gd name="T13" fmla="*/ 0 60000 65536"/>
                <a:gd name="T14" fmla="*/ 0 60000 65536"/>
                <a:gd name="T15" fmla="*/ 0 60000 65536"/>
                <a:gd name="T16" fmla="*/ 0 60000 65536"/>
                <a:gd name="T17" fmla="*/ 0 60000 65536"/>
                <a:gd name="T18" fmla="*/ 0 w 20"/>
                <a:gd name="T19" fmla="*/ 0 h 25"/>
                <a:gd name="T20" fmla="*/ 20 w 2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0" h="25">
                  <a:moveTo>
                    <a:pt x="4" y="25"/>
                  </a:moveTo>
                  <a:lnTo>
                    <a:pt x="0" y="0"/>
                  </a:lnTo>
                  <a:lnTo>
                    <a:pt x="12" y="21"/>
                  </a:lnTo>
                  <a:lnTo>
                    <a:pt x="20" y="9"/>
                  </a:lnTo>
                  <a:lnTo>
                    <a:pt x="20" y="21"/>
                  </a:lnTo>
                  <a:lnTo>
                    <a:pt x="4" y="25"/>
                  </a:lnTo>
                </a:path>
              </a:pathLst>
            </a:custGeom>
            <a:noFill/>
            <a:ln w="0">
              <a:solidFill>
                <a:srgbClr val="99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31" name="Freeform 30"/>
            <p:cNvSpPr>
              <a:spLocks/>
            </p:cNvSpPr>
            <p:nvPr/>
          </p:nvSpPr>
          <p:spPr bwMode="auto">
            <a:xfrm>
              <a:off x="4715" y="747"/>
              <a:ext cx="258" cy="69"/>
            </a:xfrm>
            <a:custGeom>
              <a:avLst/>
              <a:gdLst>
                <a:gd name="T0" fmla="*/ 0 w 258"/>
                <a:gd name="T1" fmla="*/ 65 h 69"/>
                <a:gd name="T2" fmla="*/ 16 w 258"/>
                <a:gd name="T3" fmla="*/ 61 h 69"/>
                <a:gd name="T4" fmla="*/ 29 w 258"/>
                <a:gd name="T5" fmla="*/ 69 h 69"/>
                <a:gd name="T6" fmla="*/ 45 w 258"/>
                <a:gd name="T7" fmla="*/ 61 h 69"/>
                <a:gd name="T8" fmla="*/ 57 w 258"/>
                <a:gd name="T9" fmla="*/ 53 h 69"/>
                <a:gd name="T10" fmla="*/ 82 w 258"/>
                <a:gd name="T11" fmla="*/ 53 h 69"/>
                <a:gd name="T12" fmla="*/ 94 w 258"/>
                <a:gd name="T13" fmla="*/ 57 h 69"/>
                <a:gd name="T14" fmla="*/ 107 w 258"/>
                <a:gd name="T15" fmla="*/ 57 h 69"/>
                <a:gd name="T16" fmla="*/ 127 w 258"/>
                <a:gd name="T17" fmla="*/ 69 h 69"/>
                <a:gd name="T18" fmla="*/ 144 w 258"/>
                <a:gd name="T19" fmla="*/ 65 h 69"/>
                <a:gd name="T20" fmla="*/ 168 w 258"/>
                <a:gd name="T21" fmla="*/ 69 h 69"/>
                <a:gd name="T22" fmla="*/ 185 w 258"/>
                <a:gd name="T23" fmla="*/ 69 h 69"/>
                <a:gd name="T24" fmla="*/ 201 w 258"/>
                <a:gd name="T25" fmla="*/ 69 h 69"/>
                <a:gd name="T26" fmla="*/ 217 w 258"/>
                <a:gd name="T27" fmla="*/ 69 h 69"/>
                <a:gd name="T28" fmla="*/ 234 w 258"/>
                <a:gd name="T29" fmla="*/ 53 h 69"/>
                <a:gd name="T30" fmla="*/ 254 w 258"/>
                <a:gd name="T31" fmla="*/ 65 h 69"/>
                <a:gd name="T32" fmla="*/ 242 w 258"/>
                <a:gd name="T33" fmla="*/ 53 h 69"/>
                <a:gd name="T34" fmla="*/ 258 w 258"/>
                <a:gd name="T35" fmla="*/ 53 h 69"/>
                <a:gd name="T36" fmla="*/ 238 w 258"/>
                <a:gd name="T37" fmla="*/ 41 h 69"/>
                <a:gd name="T38" fmla="*/ 230 w 258"/>
                <a:gd name="T39" fmla="*/ 20 h 69"/>
                <a:gd name="T40" fmla="*/ 222 w 258"/>
                <a:gd name="T41" fmla="*/ 28 h 69"/>
                <a:gd name="T42" fmla="*/ 222 w 258"/>
                <a:gd name="T43" fmla="*/ 45 h 69"/>
                <a:gd name="T44" fmla="*/ 213 w 258"/>
                <a:gd name="T45" fmla="*/ 41 h 69"/>
                <a:gd name="T46" fmla="*/ 197 w 258"/>
                <a:gd name="T47" fmla="*/ 41 h 69"/>
                <a:gd name="T48" fmla="*/ 197 w 258"/>
                <a:gd name="T49" fmla="*/ 28 h 69"/>
                <a:gd name="T50" fmla="*/ 205 w 258"/>
                <a:gd name="T51" fmla="*/ 24 h 69"/>
                <a:gd name="T52" fmla="*/ 193 w 258"/>
                <a:gd name="T53" fmla="*/ 4 h 69"/>
                <a:gd name="T54" fmla="*/ 185 w 258"/>
                <a:gd name="T55" fmla="*/ 37 h 69"/>
                <a:gd name="T56" fmla="*/ 172 w 258"/>
                <a:gd name="T57" fmla="*/ 28 h 69"/>
                <a:gd name="T58" fmla="*/ 152 w 258"/>
                <a:gd name="T59" fmla="*/ 8 h 69"/>
                <a:gd name="T60" fmla="*/ 135 w 258"/>
                <a:gd name="T61" fmla="*/ 32 h 69"/>
                <a:gd name="T62" fmla="*/ 123 w 258"/>
                <a:gd name="T63" fmla="*/ 24 h 69"/>
                <a:gd name="T64" fmla="*/ 111 w 258"/>
                <a:gd name="T65" fmla="*/ 32 h 69"/>
                <a:gd name="T66" fmla="*/ 94 w 258"/>
                <a:gd name="T67" fmla="*/ 16 h 69"/>
                <a:gd name="T68" fmla="*/ 74 w 258"/>
                <a:gd name="T69" fmla="*/ 0 h 69"/>
                <a:gd name="T70" fmla="*/ 57 w 258"/>
                <a:gd name="T71" fmla="*/ 12 h 69"/>
                <a:gd name="T72" fmla="*/ 41 w 258"/>
                <a:gd name="T73" fmla="*/ 20 h 69"/>
                <a:gd name="T74" fmla="*/ 16 w 258"/>
                <a:gd name="T75" fmla="*/ 20 h 69"/>
                <a:gd name="T76" fmla="*/ 8 w 258"/>
                <a:gd name="T77" fmla="*/ 20 h 69"/>
                <a:gd name="T78" fmla="*/ 0 w 258"/>
                <a:gd name="T79" fmla="*/ 49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8"/>
                <a:gd name="T121" fmla="*/ 0 h 69"/>
                <a:gd name="T122" fmla="*/ 258 w 258"/>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8" h="69">
                  <a:moveTo>
                    <a:pt x="0" y="49"/>
                  </a:moveTo>
                  <a:lnTo>
                    <a:pt x="0" y="65"/>
                  </a:lnTo>
                  <a:lnTo>
                    <a:pt x="8" y="69"/>
                  </a:lnTo>
                  <a:lnTo>
                    <a:pt x="16" y="61"/>
                  </a:lnTo>
                  <a:lnTo>
                    <a:pt x="21" y="69"/>
                  </a:lnTo>
                  <a:lnTo>
                    <a:pt x="29" y="69"/>
                  </a:lnTo>
                  <a:lnTo>
                    <a:pt x="37" y="69"/>
                  </a:lnTo>
                  <a:lnTo>
                    <a:pt x="45" y="61"/>
                  </a:lnTo>
                  <a:lnTo>
                    <a:pt x="53" y="57"/>
                  </a:lnTo>
                  <a:lnTo>
                    <a:pt x="57" y="53"/>
                  </a:lnTo>
                  <a:lnTo>
                    <a:pt x="70" y="53"/>
                  </a:lnTo>
                  <a:lnTo>
                    <a:pt x="82" y="53"/>
                  </a:lnTo>
                  <a:lnTo>
                    <a:pt x="86" y="61"/>
                  </a:lnTo>
                  <a:lnTo>
                    <a:pt x="94" y="57"/>
                  </a:lnTo>
                  <a:lnTo>
                    <a:pt x="98" y="61"/>
                  </a:lnTo>
                  <a:lnTo>
                    <a:pt x="107" y="57"/>
                  </a:lnTo>
                  <a:lnTo>
                    <a:pt x="115" y="65"/>
                  </a:lnTo>
                  <a:lnTo>
                    <a:pt x="127" y="69"/>
                  </a:lnTo>
                  <a:lnTo>
                    <a:pt x="135" y="57"/>
                  </a:lnTo>
                  <a:lnTo>
                    <a:pt x="144" y="65"/>
                  </a:lnTo>
                  <a:lnTo>
                    <a:pt x="160" y="65"/>
                  </a:lnTo>
                  <a:lnTo>
                    <a:pt x="168" y="69"/>
                  </a:lnTo>
                  <a:lnTo>
                    <a:pt x="181" y="69"/>
                  </a:lnTo>
                  <a:lnTo>
                    <a:pt x="185" y="69"/>
                  </a:lnTo>
                  <a:lnTo>
                    <a:pt x="193" y="69"/>
                  </a:lnTo>
                  <a:lnTo>
                    <a:pt x="201" y="69"/>
                  </a:lnTo>
                  <a:lnTo>
                    <a:pt x="213" y="69"/>
                  </a:lnTo>
                  <a:lnTo>
                    <a:pt x="217" y="69"/>
                  </a:lnTo>
                  <a:lnTo>
                    <a:pt x="226" y="65"/>
                  </a:lnTo>
                  <a:lnTo>
                    <a:pt x="234" y="53"/>
                  </a:lnTo>
                  <a:lnTo>
                    <a:pt x="250" y="65"/>
                  </a:lnTo>
                  <a:lnTo>
                    <a:pt x="254" y="65"/>
                  </a:lnTo>
                  <a:lnTo>
                    <a:pt x="250" y="61"/>
                  </a:lnTo>
                  <a:lnTo>
                    <a:pt x="242" y="53"/>
                  </a:lnTo>
                  <a:lnTo>
                    <a:pt x="250" y="49"/>
                  </a:lnTo>
                  <a:lnTo>
                    <a:pt x="258" y="53"/>
                  </a:lnTo>
                  <a:lnTo>
                    <a:pt x="254" y="45"/>
                  </a:lnTo>
                  <a:lnTo>
                    <a:pt x="238" y="41"/>
                  </a:lnTo>
                  <a:lnTo>
                    <a:pt x="230" y="49"/>
                  </a:lnTo>
                  <a:lnTo>
                    <a:pt x="230" y="20"/>
                  </a:lnTo>
                  <a:lnTo>
                    <a:pt x="217" y="12"/>
                  </a:lnTo>
                  <a:lnTo>
                    <a:pt x="222" y="28"/>
                  </a:lnTo>
                  <a:lnTo>
                    <a:pt x="217" y="20"/>
                  </a:lnTo>
                  <a:lnTo>
                    <a:pt x="222" y="45"/>
                  </a:lnTo>
                  <a:lnTo>
                    <a:pt x="213" y="49"/>
                  </a:lnTo>
                  <a:lnTo>
                    <a:pt x="213" y="41"/>
                  </a:lnTo>
                  <a:lnTo>
                    <a:pt x="201" y="37"/>
                  </a:lnTo>
                  <a:lnTo>
                    <a:pt x="197" y="41"/>
                  </a:lnTo>
                  <a:lnTo>
                    <a:pt x="193" y="37"/>
                  </a:lnTo>
                  <a:lnTo>
                    <a:pt x="197" y="28"/>
                  </a:lnTo>
                  <a:lnTo>
                    <a:pt x="205" y="28"/>
                  </a:lnTo>
                  <a:lnTo>
                    <a:pt x="205" y="24"/>
                  </a:lnTo>
                  <a:lnTo>
                    <a:pt x="213" y="20"/>
                  </a:lnTo>
                  <a:lnTo>
                    <a:pt x="193" y="4"/>
                  </a:lnTo>
                  <a:lnTo>
                    <a:pt x="185" y="12"/>
                  </a:lnTo>
                  <a:lnTo>
                    <a:pt x="185" y="37"/>
                  </a:lnTo>
                  <a:lnTo>
                    <a:pt x="176" y="8"/>
                  </a:lnTo>
                  <a:lnTo>
                    <a:pt x="172" y="28"/>
                  </a:lnTo>
                  <a:lnTo>
                    <a:pt x="156" y="24"/>
                  </a:lnTo>
                  <a:lnTo>
                    <a:pt x="152" y="8"/>
                  </a:lnTo>
                  <a:lnTo>
                    <a:pt x="148" y="28"/>
                  </a:lnTo>
                  <a:lnTo>
                    <a:pt x="135" y="32"/>
                  </a:lnTo>
                  <a:lnTo>
                    <a:pt x="131" y="20"/>
                  </a:lnTo>
                  <a:lnTo>
                    <a:pt x="123" y="24"/>
                  </a:lnTo>
                  <a:lnTo>
                    <a:pt x="119" y="4"/>
                  </a:lnTo>
                  <a:lnTo>
                    <a:pt x="111" y="32"/>
                  </a:lnTo>
                  <a:lnTo>
                    <a:pt x="103" y="28"/>
                  </a:lnTo>
                  <a:lnTo>
                    <a:pt x="94" y="16"/>
                  </a:lnTo>
                  <a:lnTo>
                    <a:pt x="94" y="32"/>
                  </a:lnTo>
                  <a:lnTo>
                    <a:pt x="74" y="0"/>
                  </a:lnTo>
                  <a:lnTo>
                    <a:pt x="74" y="20"/>
                  </a:lnTo>
                  <a:lnTo>
                    <a:pt x="57" y="12"/>
                  </a:lnTo>
                  <a:lnTo>
                    <a:pt x="62" y="20"/>
                  </a:lnTo>
                  <a:lnTo>
                    <a:pt x="41" y="20"/>
                  </a:lnTo>
                  <a:lnTo>
                    <a:pt x="29" y="32"/>
                  </a:lnTo>
                  <a:lnTo>
                    <a:pt x="16" y="20"/>
                  </a:lnTo>
                  <a:lnTo>
                    <a:pt x="16" y="37"/>
                  </a:lnTo>
                  <a:lnTo>
                    <a:pt x="8" y="20"/>
                  </a:lnTo>
                  <a:lnTo>
                    <a:pt x="8" y="49"/>
                  </a:lnTo>
                  <a:lnTo>
                    <a:pt x="0" y="49"/>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2" name="Freeform 31"/>
            <p:cNvSpPr>
              <a:spLocks/>
            </p:cNvSpPr>
            <p:nvPr/>
          </p:nvSpPr>
          <p:spPr bwMode="auto">
            <a:xfrm>
              <a:off x="4715" y="747"/>
              <a:ext cx="258" cy="69"/>
            </a:xfrm>
            <a:custGeom>
              <a:avLst/>
              <a:gdLst>
                <a:gd name="T0" fmla="*/ 0 w 258"/>
                <a:gd name="T1" fmla="*/ 65 h 69"/>
                <a:gd name="T2" fmla="*/ 16 w 258"/>
                <a:gd name="T3" fmla="*/ 61 h 69"/>
                <a:gd name="T4" fmla="*/ 29 w 258"/>
                <a:gd name="T5" fmla="*/ 69 h 69"/>
                <a:gd name="T6" fmla="*/ 45 w 258"/>
                <a:gd name="T7" fmla="*/ 61 h 69"/>
                <a:gd name="T8" fmla="*/ 57 w 258"/>
                <a:gd name="T9" fmla="*/ 53 h 69"/>
                <a:gd name="T10" fmla="*/ 82 w 258"/>
                <a:gd name="T11" fmla="*/ 53 h 69"/>
                <a:gd name="T12" fmla="*/ 94 w 258"/>
                <a:gd name="T13" fmla="*/ 57 h 69"/>
                <a:gd name="T14" fmla="*/ 107 w 258"/>
                <a:gd name="T15" fmla="*/ 57 h 69"/>
                <a:gd name="T16" fmla="*/ 127 w 258"/>
                <a:gd name="T17" fmla="*/ 69 h 69"/>
                <a:gd name="T18" fmla="*/ 144 w 258"/>
                <a:gd name="T19" fmla="*/ 65 h 69"/>
                <a:gd name="T20" fmla="*/ 168 w 258"/>
                <a:gd name="T21" fmla="*/ 69 h 69"/>
                <a:gd name="T22" fmla="*/ 185 w 258"/>
                <a:gd name="T23" fmla="*/ 69 h 69"/>
                <a:gd name="T24" fmla="*/ 201 w 258"/>
                <a:gd name="T25" fmla="*/ 69 h 69"/>
                <a:gd name="T26" fmla="*/ 217 w 258"/>
                <a:gd name="T27" fmla="*/ 69 h 69"/>
                <a:gd name="T28" fmla="*/ 234 w 258"/>
                <a:gd name="T29" fmla="*/ 53 h 69"/>
                <a:gd name="T30" fmla="*/ 254 w 258"/>
                <a:gd name="T31" fmla="*/ 65 h 69"/>
                <a:gd name="T32" fmla="*/ 242 w 258"/>
                <a:gd name="T33" fmla="*/ 53 h 69"/>
                <a:gd name="T34" fmla="*/ 258 w 258"/>
                <a:gd name="T35" fmla="*/ 53 h 69"/>
                <a:gd name="T36" fmla="*/ 238 w 258"/>
                <a:gd name="T37" fmla="*/ 41 h 69"/>
                <a:gd name="T38" fmla="*/ 230 w 258"/>
                <a:gd name="T39" fmla="*/ 20 h 69"/>
                <a:gd name="T40" fmla="*/ 222 w 258"/>
                <a:gd name="T41" fmla="*/ 28 h 69"/>
                <a:gd name="T42" fmla="*/ 222 w 258"/>
                <a:gd name="T43" fmla="*/ 45 h 69"/>
                <a:gd name="T44" fmla="*/ 213 w 258"/>
                <a:gd name="T45" fmla="*/ 41 h 69"/>
                <a:gd name="T46" fmla="*/ 197 w 258"/>
                <a:gd name="T47" fmla="*/ 41 h 69"/>
                <a:gd name="T48" fmla="*/ 197 w 258"/>
                <a:gd name="T49" fmla="*/ 28 h 69"/>
                <a:gd name="T50" fmla="*/ 205 w 258"/>
                <a:gd name="T51" fmla="*/ 24 h 69"/>
                <a:gd name="T52" fmla="*/ 193 w 258"/>
                <a:gd name="T53" fmla="*/ 4 h 69"/>
                <a:gd name="T54" fmla="*/ 185 w 258"/>
                <a:gd name="T55" fmla="*/ 37 h 69"/>
                <a:gd name="T56" fmla="*/ 172 w 258"/>
                <a:gd name="T57" fmla="*/ 28 h 69"/>
                <a:gd name="T58" fmla="*/ 152 w 258"/>
                <a:gd name="T59" fmla="*/ 8 h 69"/>
                <a:gd name="T60" fmla="*/ 135 w 258"/>
                <a:gd name="T61" fmla="*/ 32 h 69"/>
                <a:gd name="T62" fmla="*/ 123 w 258"/>
                <a:gd name="T63" fmla="*/ 24 h 69"/>
                <a:gd name="T64" fmla="*/ 111 w 258"/>
                <a:gd name="T65" fmla="*/ 32 h 69"/>
                <a:gd name="T66" fmla="*/ 94 w 258"/>
                <a:gd name="T67" fmla="*/ 16 h 69"/>
                <a:gd name="T68" fmla="*/ 74 w 258"/>
                <a:gd name="T69" fmla="*/ 0 h 69"/>
                <a:gd name="T70" fmla="*/ 57 w 258"/>
                <a:gd name="T71" fmla="*/ 12 h 69"/>
                <a:gd name="T72" fmla="*/ 41 w 258"/>
                <a:gd name="T73" fmla="*/ 20 h 69"/>
                <a:gd name="T74" fmla="*/ 16 w 258"/>
                <a:gd name="T75" fmla="*/ 20 h 69"/>
                <a:gd name="T76" fmla="*/ 8 w 258"/>
                <a:gd name="T77" fmla="*/ 20 h 69"/>
                <a:gd name="T78" fmla="*/ 0 w 258"/>
                <a:gd name="T79" fmla="*/ 49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8"/>
                <a:gd name="T121" fmla="*/ 0 h 69"/>
                <a:gd name="T122" fmla="*/ 258 w 258"/>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8" h="69">
                  <a:moveTo>
                    <a:pt x="0" y="49"/>
                  </a:moveTo>
                  <a:lnTo>
                    <a:pt x="0" y="65"/>
                  </a:lnTo>
                  <a:lnTo>
                    <a:pt x="8" y="69"/>
                  </a:lnTo>
                  <a:lnTo>
                    <a:pt x="16" y="61"/>
                  </a:lnTo>
                  <a:lnTo>
                    <a:pt x="21" y="69"/>
                  </a:lnTo>
                  <a:lnTo>
                    <a:pt x="29" y="69"/>
                  </a:lnTo>
                  <a:lnTo>
                    <a:pt x="37" y="69"/>
                  </a:lnTo>
                  <a:lnTo>
                    <a:pt x="45" y="61"/>
                  </a:lnTo>
                  <a:lnTo>
                    <a:pt x="53" y="57"/>
                  </a:lnTo>
                  <a:lnTo>
                    <a:pt x="57" y="53"/>
                  </a:lnTo>
                  <a:lnTo>
                    <a:pt x="70" y="53"/>
                  </a:lnTo>
                  <a:lnTo>
                    <a:pt x="82" y="53"/>
                  </a:lnTo>
                  <a:lnTo>
                    <a:pt x="86" y="61"/>
                  </a:lnTo>
                  <a:lnTo>
                    <a:pt x="94" y="57"/>
                  </a:lnTo>
                  <a:lnTo>
                    <a:pt x="98" y="61"/>
                  </a:lnTo>
                  <a:lnTo>
                    <a:pt x="107" y="57"/>
                  </a:lnTo>
                  <a:lnTo>
                    <a:pt x="115" y="65"/>
                  </a:lnTo>
                  <a:lnTo>
                    <a:pt x="127" y="69"/>
                  </a:lnTo>
                  <a:lnTo>
                    <a:pt x="135" y="57"/>
                  </a:lnTo>
                  <a:lnTo>
                    <a:pt x="144" y="65"/>
                  </a:lnTo>
                  <a:lnTo>
                    <a:pt x="160" y="65"/>
                  </a:lnTo>
                  <a:lnTo>
                    <a:pt x="168" y="69"/>
                  </a:lnTo>
                  <a:lnTo>
                    <a:pt x="181" y="69"/>
                  </a:lnTo>
                  <a:lnTo>
                    <a:pt x="185" y="69"/>
                  </a:lnTo>
                  <a:lnTo>
                    <a:pt x="193" y="69"/>
                  </a:lnTo>
                  <a:lnTo>
                    <a:pt x="201" y="69"/>
                  </a:lnTo>
                  <a:lnTo>
                    <a:pt x="213" y="69"/>
                  </a:lnTo>
                  <a:lnTo>
                    <a:pt x="217" y="69"/>
                  </a:lnTo>
                  <a:lnTo>
                    <a:pt x="226" y="65"/>
                  </a:lnTo>
                  <a:lnTo>
                    <a:pt x="234" y="53"/>
                  </a:lnTo>
                  <a:lnTo>
                    <a:pt x="250" y="65"/>
                  </a:lnTo>
                  <a:lnTo>
                    <a:pt x="254" y="65"/>
                  </a:lnTo>
                  <a:lnTo>
                    <a:pt x="250" y="61"/>
                  </a:lnTo>
                  <a:lnTo>
                    <a:pt x="242" y="53"/>
                  </a:lnTo>
                  <a:lnTo>
                    <a:pt x="250" y="49"/>
                  </a:lnTo>
                  <a:lnTo>
                    <a:pt x="258" y="53"/>
                  </a:lnTo>
                  <a:lnTo>
                    <a:pt x="254" y="45"/>
                  </a:lnTo>
                  <a:lnTo>
                    <a:pt x="238" y="41"/>
                  </a:lnTo>
                  <a:lnTo>
                    <a:pt x="230" y="49"/>
                  </a:lnTo>
                  <a:lnTo>
                    <a:pt x="230" y="20"/>
                  </a:lnTo>
                  <a:lnTo>
                    <a:pt x="217" y="12"/>
                  </a:lnTo>
                  <a:lnTo>
                    <a:pt x="222" y="28"/>
                  </a:lnTo>
                  <a:lnTo>
                    <a:pt x="217" y="20"/>
                  </a:lnTo>
                  <a:lnTo>
                    <a:pt x="222" y="45"/>
                  </a:lnTo>
                  <a:lnTo>
                    <a:pt x="213" y="49"/>
                  </a:lnTo>
                  <a:lnTo>
                    <a:pt x="213" y="41"/>
                  </a:lnTo>
                  <a:lnTo>
                    <a:pt x="201" y="37"/>
                  </a:lnTo>
                  <a:lnTo>
                    <a:pt x="197" y="41"/>
                  </a:lnTo>
                  <a:lnTo>
                    <a:pt x="193" y="37"/>
                  </a:lnTo>
                  <a:lnTo>
                    <a:pt x="197" y="28"/>
                  </a:lnTo>
                  <a:lnTo>
                    <a:pt x="205" y="28"/>
                  </a:lnTo>
                  <a:lnTo>
                    <a:pt x="205" y="24"/>
                  </a:lnTo>
                  <a:lnTo>
                    <a:pt x="213" y="20"/>
                  </a:lnTo>
                  <a:lnTo>
                    <a:pt x="193" y="4"/>
                  </a:lnTo>
                  <a:lnTo>
                    <a:pt x="185" y="12"/>
                  </a:lnTo>
                  <a:lnTo>
                    <a:pt x="185" y="37"/>
                  </a:lnTo>
                  <a:lnTo>
                    <a:pt x="176" y="8"/>
                  </a:lnTo>
                  <a:lnTo>
                    <a:pt x="172" y="28"/>
                  </a:lnTo>
                  <a:lnTo>
                    <a:pt x="156" y="24"/>
                  </a:lnTo>
                  <a:lnTo>
                    <a:pt x="152" y="8"/>
                  </a:lnTo>
                  <a:lnTo>
                    <a:pt x="148" y="28"/>
                  </a:lnTo>
                  <a:lnTo>
                    <a:pt x="135" y="32"/>
                  </a:lnTo>
                  <a:lnTo>
                    <a:pt x="131" y="20"/>
                  </a:lnTo>
                  <a:lnTo>
                    <a:pt x="123" y="24"/>
                  </a:lnTo>
                  <a:lnTo>
                    <a:pt x="119" y="4"/>
                  </a:lnTo>
                  <a:lnTo>
                    <a:pt x="111" y="32"/>
                  </a:lnTo>
                  <a:lnTo>
                    <a:pt x="103" y="28"/>
                  </a:lnTo>
                  <a:lnTo>
                    <a:pt x="94" y="16"/>
                  </a:lnTo>
                  <a:lnTo>
                    <a:pt x="94" y="32"/>
                  </a:lnTo>
                  <a:lnTo>
                    <a:pt x="74" y="0"/>
                  </a:lnTo>
                  <a:lnTo>
                    <a:pt x="74" y="20"/>
                  </a:lnTo>
                  <a:lnTo>
                    <a:pt x="57" y="12"/>
                  </a:lnTo>
                  <a:lnTo>
                    <a:pt x="62" y="20"/>
                  </a:lnTo>
                  <a:lnTo>
                    <a:pt x="41" y="20"/>
                  </a:lnTo>
                  <a:lnTo>
                    <a:pt x="29" y="32"/>
                  </a:lnTo>
                  <a:lnTo>
                    <a:pt x="16" y="20"/>
                  </a:lnTo>
                  <a:lnTo>
                    <a:pt x="16" y="37"/>
                  </a:lnTo>
                  <a:lnTo>
                    <a:pt x="8" y="20"/>
                  </a:lnTo>
                  <a:lnTo>
                    <a:pt x="8" y="49"/>
                  </a:lnTo>
                  <a:lnTo>
                    <a:pt x="0" y="49"/>
                  </a:lnTo>
                </a:path>
              </a:pathLst>
            </a:custGeom>
            <a:noFill/>
            <a:ln w="0">
              <a:solidFill>
                <a:srgbClr val="999999"/>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33" name="Freeform 32"/>
            <p:cNvSpPr>
              <a:spLocks/>
            </p:cNvSpPr>
            <p:nvPr/>
          </p:nvSpPr>
          <p:spPr bwMode="auto">
            <a:xfrm>
              <a:off x="4912" y="505"/>
              <a:ext cx="82" cy="32"/>
            </a:xfrm>
            <a:custGeom>
              <a:avLst/>
              <a:gdLst>
                <a:gd name="T0" fmla="*/ 82 w 82"/>
                <a:gd name="T1" fmla="*/ 4 h 32"/>
                <a:gd name="T2" fmla="*/ 74 w 82"/>
                <a:gd name="T3" fmla="*/ 0 h 32"/>
                <a:gd name="T4" fmla="*/ 66 w 82"/>
                <a:gd name="T5" fmla="*/ 0 h 32"/>
                <a:gd name="T6" fmla="*/ 61 w 82"/>
                <a:gd name="T7" fmla="*/ 0 h 32"/>
                <a:gd name="T8" fmla="*/ 53 w 82"/>
                <a:gd name="T9" fmla="*/ 0 h 32"/>
                <a:gd name="T10" fmla="*/ 49 w 82"/>
                <a:gd name="T11" fmla="*/ 0 h 32"/>
                <a:gd name="T12" fmla="*/ 41 w 82"/>
                <a:gd name="T13" fmla="*/ 0 h 32"/>
                <a:gd name="T14" fmla="*/ 37 w 82"/>
                <a:gd name="T15" fmla="*/ 4 h 32"/>
                <a:gd name="T16" fmla="*/ 29 w 82"/>
                <a:gd name="T17" fmla="*/ 4 h 32"/>
                <a:gd name="T18" fmla="*/ 25 w 82"/>
                <a:gd name="T19" fmla="*/ 8 h 32"/>
                <a:gd name="T20" fmla="*/ 16 w 82"/>
                <a:gd name="T21" fmla="*/ 12 h 32"/>
                <a:gd name="T22" fmla="*/ 12 w 82"/>
                <a:gd name="T23" fmla="*/ 16 h 32"/>
                <a:gd name="T24" fmla="*/ 8 w 82"/>
                <a:gd name="T25" fmla="*/ 20 h 32"/>
                <a:gd name="T26" fmla="*/ 4 w 82"/>
                <a:gd name="T27" fmla="*/ 24 h 32"/>
                <a:gd name="T28" fmla="*/ 0 w 82"/>
                <a:gd name="T29" fmla="*/ 32 h 32"/>
                <a:gd name="T30" fmla="*/ 0 w 82"/>
                <a:gd name="T31" fmla="*/ 32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2"/>
                <a:gd name="T49" fmla="*/ 0 h 32"/>
                <a:gd name="T50" fmla="*/ 82 w 82"/>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2" h="32">
                  <a:moveTo>
                    <a:pt x="82" y="4"/>
                  </a:moveTo>
                  <a:lnTo>
                    <a:pt x="74" y="0"/>
                  </a:lnTo>
                  <a:lnTo>
                    <a:pt x="66" y="0"/>
                  </a:lnTo>
                  <a:lnTo>
                    <a:pt x="61" y="0"/>
                  </a:lnTo>
                  <a:lnTo>
                    <a:pt x="53" y="0"/>
                  </a:lnTo>
                  <a:lnTo>
                    <a:pt x="49" y="0"/>
                  </a:lnTo>
                  <a:lnTo>
                    <a:pt x="41" y="0"/>
                  </a:lnTo>
                  <a:lnTo>
                    <a:pt x="37" y="4"/>
                  </a:lnTo>
                  <a:lnTo>
                    <a:pt x="29" y="4"/>
                  </a:lnTo>
                  <a:lnTo>
                    <a:pt x="25" y="8"/>
                  </a:lnTo>
                  <a:lnTo>
                    <a:pt x="16" y="12"/>
                  </a:lnTo>
                  <a:lnTo>
                    <a:pt x="12" y="16"/>
                  </a:lnTo>
                  <a:lnTo>
                    <a:pt x="8" y="20"/>
                  </a:lnTo>
                  <a:lnTo>
                    <a:pt x="4" y="24"/>
                  </a:lnTo>
                  <a:lnTo>
                    <a:pt x="0" y="32"/>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34" name="Freeform 33"/>
            <p:cNvSpPr>
              <a:spLocks/>
            </p:cNvSpPr>
            <p:nvPr/>
          </p:nvSpPr>
          <p:spPr bwMode="auto">
            <a:xfrm>
              <a:off x="4920" y="570"/>
              <a:ext cx="86" cy="33"/>
            </a:xfrm>
            <a:custGeom>
              <a:avLst/>
              <a:gdLst>
                <a:gd name="T0" fmla="*/ 0 w 86"/>
                <a:gd name="T1" fmla="*/ 0 h 33"/>
                <a:gd name="T2" fmla="*/ 8 w 86"/>
                <a:gd name="T3" fmla="*/ 4 h 33"/>
                <a:gd name="T4" fmla="*/ 12 w 86"/>
                <a:gd name="T5" fmla="*/ 13 h 33"/>
                <a:gd name="T6" fmla="*/ 21 w 86"/>
                <a:gd name="T7" fmla="*/ 17 h 33"/>
                <a:gd name="T8" fmla="*/ 29 w 86"/>
                <a:gd name="T9" fmla="*/ 21 h 33"/>
                <a:gd name="T10" fmla="*/ 33 w 86"/>
                <a:gd name="T11" fmla="*/ 25 h 33"/>
                <a:gd name="T12" fmla="*/ 41 w 86"/>
                <a:gd name="T13" fmla="*/ 29 h 33"/>
                <a:gd name="T14" fmla="*/ 49 w 86"/>
                <a:gd name="T15" fmla="*/ 33 h 33"/>
                <a:gd name="T16" fmla="*/ 58 w 86"/>
                <a:gd name="T17" fmla="*/ 33 h 33"/>
                <a:gd name="T18" fmla="*/ 66 w 86"/>
                <a:gd name="T19" fmla="*/ 33 h 33"/>
                <a:gd name="T20" fmla="*/ 74 w 86"/>
                <a:gd name="T21" fmla="*/ 33 h 33"/>
                <a:gd name="T22" fmla="*/ 82 w 86"/>
                <a:gd name="T23" fmla="*/ 33 h 33"/>
                <a:gd name="T24" fmla="*/ 86 w 86"/>
                <a:gd name="T25" fmla="*/ 33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33"/>
                <a:gd name="T41" fmla="*/ 86 w 86"/>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33">
                  <a:moveTo>
                    <a:pt x="0" y="0"/>
                  </a:moveTo>
                  <a:lnTo>
                    <a:pt x="8" y="4"/>
                  </a:lnTo>
                  <a:lnTo>
                    <a:pt x="12" y="13"/>
                  </a:lnTo>
                  <a:lnTo>
                    <a:pt x="21" y="17"/>
                  </a:lnTo>
                  <a:lnTo>
                    <a:pt x="29" y="21"/>
                  </a:lnTo>
                  <a:lnTo>
                    <a:pt x="33" y="25"/>
                  </a:lnTo>
                  <a:lnTo>
                    <a:pt x="41" y="29"/>
                  </a:lnTo>
                  <a:lnTo>
                    <a:pt x="49" y="33"/>
                  </a:lnTo>
                  <a:lnTo>
                    <a:pt x="58" y="33"/>
                  </a:lnTo>
                  <a:lnTo>
                    <a:pt x="66" y="33"/>
                  </a:lnTo>
                  <a:lnTo>
                    <a:pt x="74" y="33"/>
                  </a:lnTo>
                  <a:lnTo>
                    <a:pt x="82" y="33"/>
                  </a:lnTo>
                  <a:lnTo>
                    <a:pt x="86" y="33"/>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35" name="Freeform 34"/>
            <p:cNvSpPr>
              <a:spLocks/>
            </p:cNvSpPr>
            <p:nvPr/>
          </p:nvSpPr>
          <p:spPr bwMode="auto">
            <a:xfrm>
              <a:off x="4965" y="554"/>
              <a:ext cx="49" cy="20"/>
            </a:xfrm>
            <a:custGeom>
              <a:avLst/>
              <a:gdLst>
                <a:gd name="T0" fmla="*/ 0 w 49"/>
                <a:gd name="T1" fmla="*/ 20 h 20"/>
                <a:gd name="T2" fmla="*/ 8 w 49"/>
                <a:gd name="T3" fmla="*/ 20 h 20"/>
                <a:gd name="T4" fmla="*/ 13 w 49"/>
                <a:gd name="T5" fmla="*/ 20 h 20"/>
                <a:gd name="T6" fmla="*/ 21 w 49"/>
                <a:gd name="T7" fmla="*/ 16 h 20"/>
                <a:gd name="T8" fmla="*/ 25 w 49"/>
                <a:gd name="T9" fmla="*/ 16 h 20"/>
                <a:gd name="T10" fmla="*/ 33 w 49"/>
                <a:gd name="T11" fmla="*/ 12 h 20"/>
                <a:gd name="T12" fmla="*/ 37 w 49"/>
                <a:gd name="T13" fmla="*/ 12 h 20"/>
                <a:gd name="T14" fmla="*/ 45 w 49"/>
                <a:gd name="T15" fmla="*/ 8 h 20"/>
                <a:gd name="T16" fmla="*/ 49 w 49"/>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20"/>
                <a:gd name="T29" fmla="*/ 49 w 49"/>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20">
                  <a:moveTo>
                    <a:pt x="0" y="20"/>
                  </a:moveTo>
                  <a:lnTo>
                    <a:pt x="8" y="20"/>
                  </a:lnTo>
                  <a:lnTo>
                    <a:pt x="13" y="20"/>
                  </a:lnTo>
                  <a:lnTo>
                    <a:pt x="21" y="16"/>
                  </a:lnTo>
                  <a:lnTo>
                    <a:pt x="25" y="16"/>
                  </a:lnTo>
                  <a:lnTo>
                    <a:pt x="33" y="12"/>
                  </a:lnTo>
                  <a:lnTo>
                    <a:pt x="37" y="12"/>
                  </a:lnTo>
                  <a:lnTo>
                    <a:pt x="45" y="8"/>
                  </a:lnTo>
                  <a:lnTo>
                    <a:pt x="49" y="0"/>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36" name="Freeform 35"/>
            <p:cNvSpPr>
              <a:spLocks/>
            </p:cNvSpPr>
            <p:nvPr/>
          </p:nvSpPr>
          <p:spPr bwMode="auto">
            <a:xfrm>
              <a:off x="4912" y="529"/>
              <a:ext cx="90" cy="33"/>
            </a:xfrm>
            <a:custGeom>
              <a:avLst/>
              <a:gdLst>
                <a:gd name="T0" fmla="*/ 90 w 90"/>
                <a:gd name="T1" fmla="*/ 0 h 33"/>
                <a:gd name="T2" fmla="*/ 20 w 90"/>
                <a:gd name="T3" fmla="*/ 0 h 33"/>
                <a:gd name="T4" fmla="*/ 4 w 90"/>
                <a:gd name="T5" fmla="*/ 17 h 33"/>
                <a:gd name="T6" fmla="*/ 4 w 90"/>
                <a:gd name="T7" fmla="*/ 17 h 33"/>
                <a:gd name="T8" fmla="*/ 0 w 90"/>
                <a:gd name="T9" fmla="*/ 17 h 33"/>
                <a:gd name="T10" fmla="*/ 0 w 90"/>
                <a:gd name="T11" fmla="*/ 17 h 33"/>
                <a:gd name="T12" fmla="*/ 0 w 90"/>
                <a:gd name="T13" fmla="*/ 17 h 33"/>
                <a:gd name="T14" fmla="*/ 0 w 90"/>
                <a:gd name="T15" fmla="*/ 21 h 33"/>
                <a:gd name="T16" fmla="*/ 0 w 90"/>
                <a:gd name="T17" fmla="*/ 21 h 33"/>
                <a:gd name="T18" fmla="*/ 4 w 90"/>
                <a:gd name="T19" fmla="*/ 21 h 33"/>
                <a:gd name="T20" fmla="*/ 4 w 90"/>
                <a:gd name="T21" fmla="*/ 21 h 33"/>
                <a:gd name="T22" fmla="*/ 8 w 90"/>
                <a:gd name="T23" fmla="*/ 21 h 33"/>
                <a:gd name="T24" fmla="*/ 8 w 90"/>
                <a:gd name="T25" fmla="*/ 21 h 33"/>
                <a:gd name="T26" fmla="*/ 12 w 90"/>
                <a:gd name="T27" fmla="*/ 25 h 33"/>
                <a:gd name="T28" fmla="*/ 20 w 90"/>
                <a:gd name="T29" fmla="*/ 29 h 33"/>
                <a:gd name="T30" fmla="*/ 25 w 90"/>
                <a:gd name="T31" fmla="*/ 33 h 33"/>
                <a:gd name="T32" fmla="*/ 37 w 90"/>
                <a:gd name="T33" fmla="*/ 33 h 33"/>
                <a:gd name="T34" fmla="*/ 41 w 90"/>
                <a:gd name="T35" fmla="*/ 33 h 33"/>
                <a:gd name="T36" fmla="*/ 49 w 90"/>
                <a:gd name="T37" fmla="*/ 33 h 33"/>
                <a:gd name="T38" fmla="*/ 57 w 90"/>
                <a:gd name="T39" fmla="*/ 33 h 33"/>
                <a:gd name="T40" fmla="*/ 61 w 90"/>
                <a:gd name="T41" fmla="*/ 33 h 33"/>
                <a:gd name="T42" fmla="*/ 70 w 90"/>
                <a:gd name="T43" fmla="*/ 33 h 33"/>
                <a:gd name="T44" fmla="*/ 74 w 90"/>
                <a:gd name="T45" fmla="*/ 29 h 33"/>
                <a:gd name="T46" fmla="*/ 82 w 90"/>
                <a:gd name="T47" fmla="*/ 25 h 33"/>
                <a:gd name="T48" fmla="*/ 86 w 90"/>
                <a:gd name="T49" fmla="*/ 21 h 33"/>
                <a:gd name="T50" fmla="*/ 90 w 90"/>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33"/>
                <a:gd name="T80" fmla="*/ 90 w 90"/>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33">
                  <a:moveTo>
                    <a:pt x="90" y="0"/>
                  </a:moveTo>
                  <a:lnTo>
                    <a:pt x="20" y="0"/>
                  </a:lnTo>
                  <a:lnTo>
                    <a:pt x="4" y="17"/>
                  </a:lnTo>
                  <a:lnTo>
                    <a:pt x="0" y="17"/>
                  </a:lnTo>
                  <a:lnTo>
                    <a:pt x="0" y="21"/>
                  </a:lnTo>
                  <a:lnTo>
                    <a:pt x="4" y="21"/>
                  </a:lnTo>
                  <a:lnTo>
                    <a:pt x="8" y="21"/>
                  </a:lnTo>
                  <a:lnTo>
                    <a:pt x="12" y="25"/>
                  </a:lnTo>
                  <a:lnTo>
                    <a:pt x="20" y="29"/>
                  </a:lnTo>
                  <a:lnTo>
                    <a:pt x="25" y="33"/>
                  </a:lnTo>
                  <a:lnTo>
                    <a:pt x="37" y="33"/>
                  </a:lnTo>
                  <a:lnTo>
                    <a:pt x="41" y="33"/>
                  </a:lnTo>
                  <a:lnTo>
                    <a:pt x="49" y="33"/>
                  </a:lnTo>
                  <a:lnTo>
                    <a:pt x="57" y="33"/>
                  </a:lnTo>
                  <a:lnTo>
                    <a:pt x="61" y="33"/>
                  </a:lnTo>
                  <a:lnTo>
                    <a:pt x="70" y="33"/>
                  </a:lnTo>
                  <a:lnTo>
                    <a:pt x="74" y="29"/>
                  </a:lnTo>
                  <a:lnTo>
                    <a:pt x="82" y="25"/>
                  </a:lnTo>
                  <a:lnTo>
                    <a:pt x="86" y="21"/>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7" name="Freeform 36"/>
            <p:cNvSpPr>
              <a:spLocks/>
            </p:cNvSpPr>
            <p:nvPr/>
          </p:nvSpPr>
          <p:spPr bwMode="auto">
            <a:xfrm>
              <a:off x="4912" y="529"/>
              <a:ext cx="90" cy="33"/>
            </a:xfrm>
            <a:custGeom>
              <a:avLst/>
              <a:gdLst>
                <a:gd name="T0" fmla="*/ 90 w 90"/>
                <a:gd name="T1" fmla="*/ 0 h 33"/>
                <a:gd name="T2" fmla="*/ 20 w 90"/>
                <a:gd name="T3" fmla="*/ 0 h 33"/>
                <a:gd name="T4" fmla="*/ 4 w 90"/>
                <a:gd name="T5" fmla="*/ 17 h 33"/>
                <a:gd name="T6" fmla="*/ 4 w 90"/>
                <a:gd name="T7" fmla="*/ 17 h 33"/>
                <a:gd name="T8" fmla="*/ 0 w 90"/>
                <a:gd name="T9" fmla="*/ 17 h 33"/>
                <a:gd name="T10" fmla="*/ 0 w 90"/>
                <a:gd name="T11" fmla="*/ 17 h 33"/>
                <a:gd name="T12" fmla="*/ 0 w 90"/>
                <a:gd name="T13" fmla="*/ 17 h 33"/>
                <a:gd name="T14" fmla="*/ 0 w 90"/>
                <a:gd name="T15" fmla="*/ 21 h 33"/>
                <a:gd name="T16" fmla="*/ 0 w 90"/>
                <a:gd name="T17" fmla="*/ 21 h 33"/>
                <a:gd name="T18" fmla="*/ 4 w 90"/>
                <a:gd name="T19" fmla="*/ 21 h 33"/>
                <a:gd name="T20" fmla="*/ 4 w 90"/>
                <a:gd name="T21" fmla="*/ 21 h 33"/>
                <a:gd name="T22" fmla="*/ 8 w 90"/>
                <a:gd name="T23" fmla="*/ 21 h 33"/>
                <a:gd name="T24" fmla="*/ 8 w 90"/>
                <a:gd name="T25" fmla="*/ 21 h 33"/>
                <a:gd name="T26" fmla="*/ 12 w 90"/>
                <a:gd name="T27" fmla="*/ 25 h 33"/>
                <a:gd name="T28" fmla="*/ 20 w 90"/>
                <a:gd name="T29" fmla="*/ 29 h 33"/>
                <a:gd name="T30" fmla="*/ 25 w 90"/>
                <a:gd name="T31" fmla="*/ 33 h 33"/>
                <a:gd name="T32" fmla="*/ 37 w 90"/>
                <a:gd name="T33" fmla="*/ 33 h 33"/>
                <a:gd name="T34" fmla="*/ 41 w 90"/>
                <a:gd name="T35" fmla="*/ 33 h 33"/>
                <a:gd name="T36" fmla="*/ 49 w 90"/>
                <a:gd name="T37" fmla="*/ 33 h 33"/>
                <a:gd name="T38" fmla="*/ 57 w 90"/>
                <a:gd name="T39" fmla="*/ 33 h 33"/>
                <a:gd name="T40" fmla="*/ 61 w 90"/>
                <a:gd name="T41" fmla="*/ 33 h 33"/>
                <a:gd name="T42" fmla="*/ 70 w 90"/>
                <a:gd name="T43" fmla="*/ 33 h 33"/>
                <a:gd name="T44" fmla="*/ 74 w 90"/>
                <a:gd name="T45" fmla="*/ 29 h 33"/>
                <a:gd name="T46" fmla="*/ 82 w 90"/>
                <a:gd name="T47" fmla="*/ 25 h 33"/>
                <a:gd name="T48" fmla="*/ 86 w 90"/>
                <a:gd name="T49" fmla="*/ 21 h 33"/>
                <a:gd name="T50" fmla="*/ 90 w 90"/>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0"/>
                <a:gd name="T79" fmla="*/ 0 h 33"/>
                <a:gd name="T80" fmla="*/ 90 w 90"/>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0" h="33">
                  <a:moveTo>
                    <a:pt x="90" y="0"/>
                  </a:moveTo>
                  <a:lnTo>
                    <a:pt x="20" y="0"/>
                  </a:lnTo>
                  <a:lnTo>
                    <a:pt x="4" y="17"/>
                  </a:lnTo>
                  <a:lnTo>
                    <a:pt x="0" y="17"/>
                  </a:lnTo>
                  <a:lnTo>
                    <a:pt x="0" y="21"/>
                  </a:lnTo>
                  <a:lnTo>
                    <a:pt x="4" y="21"/>
                  </a:lnTo>
                  <a:lnTo>
                    <a:pt x="8" y="21"/>
                  </a:lnTo>
                  <a:lnTo>
                    <a:pt x="12" y="25"/>
                  </a:lnTo>
                  <a:lnTo>
                    <a:pt x="20" y="29"/>
                  </a:lnTo>
                  <a:lnTo>
                    <a:pt x="25" y="33"/>
                  </a:lnTo>
                  <a:lnTo>
                    <a:pt x="37" y="33"/>
                  </a:lnTo>
                  <a:lnTo>
                    <a:pt x="41" y="33"/>
                  </a:lnTo>
                  <a:lnTo>
                    <a:pt x="49" y="33"/>
                  </a:lnTo>
                  <a:lnTo>
                    <a:pt x="57" y="33"/>
                  </a:lnTo>
                  <a:lnTo>
                    <a:pt x="61" y="33"/>
                  </a:lnTo>
                  <a:lnTo>
                    <a:pt x="70" y="33"/>
                  </a:lnTo>
                  <a:lnTo>
                    <a:pt x="74" y="29"/>
                  </a:lnTo>
                  <a:lnTo>
                    <a:pt x="82" y="25"/>
                  </a:lnTo>
                  <a:lnTo>
                    <a:pt x="86" y="21"/>
                  </a:lnTo>
                  <a:lnTo>
                    <a:pt x="9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38" name="Freeform 37"/>
            <p:cNvSpPr>
              <a:spLocks/>
            </p:cNvSpPr>
            <p:nvPr/>
          </p:nvSpPr>
          <p:spPr bwMode="auto">
            <a:xfrm>
              <a:off x="4916" y="517"/>
              <a:ext cx="103" cy="37"/>
            </a:xfrm>
            <a:custGeom>
              <a:avLst/>
              <a:gdLst>
                <a:gd name="T0" fmla="*/ 25 w 103"/>
                <a:gd name="T1" fmla="*/ 16 h 37"/>
                <a:gd name="T2" fmla="*/ 21 w 103"/>
                <a:gd name="T3" fmla="*/ 16 h 37"/>
                <a:gd name="T4" fmla="*/ 12 w 103"/>
                <a:gd name="T5" fmla="*/ 20 h 37"/>
                <a:gd name="T6" fmla="*/ 8 w 103"/>
                <a:gd name="T7" fmla="*/ 20 h 37"/>
                <a:gd name="T8" fmla="*/ 4 w 103"/>
                <a:gd name="T9" fmla="*/ 25 h 37"/>
                <a:gd name="T10" fmla="*/ 0 w 103"/>
                <a:gd name="T11" fmla="*/ 25 h 37"/>
                <a:gd name="T12" fmla="*/ 0 w 103"/>
                <a:gd name="T13" fmla="*/ 25 h 37"/>
                <a:gd name="T14" fmla="*/ 4 w 103"/>
                <a:gd name="T15" fmla="*/ 25 h 37"/>
                <a:gd name="T16" fmla="*/ 8 w 103"/>
                <a:gd name="T17" fmla="*/ 20 h 37"/>
                <a:gd name="T18" fmla="*/ 12 w 103"/>
                <a:gd name="T19" fmla="*/ 16 h 37"/>
                <a:gd name="T20" fmla="*/ 21 w 103"/>
                <a:gd name="T21" fmla="*/ 12 h 37"/>
                <a:gd name="T22" fmla="*/ 25 w 103"/>
                <a:gd name="T23" fmla="*/ 8 h 37"/>
                <a:gd name="T24" fmla="*/ 33 w 103"/>
                <a:gd name="T25" fmla="*/ 4 h 37"/>
                <a:gd name="T26" fmla="*/ 37 w 103"/>
                <a:gd name="T27" fmla="*/ 4 h 37"/>
                <a:gd name="T28" fmla="*/ 45 w 103"/>
                <a:gd name="T29" fmla="*/ 4 h 37"/>
                <a:gd name="T30" fmla="*/ 49 w 103"/>
                <a:gd name="T31" fmla="*/ 0 h 37"/>
                <a:gd name="T32" fmla="*/ 57 w 103"/>
                <a:gd name="T33" fmla="*/ 4 h 37"/>
                <a:gd name="T34" fmla="*/ 62 w 103"/>
                <a:gd name="T35" fmla="*/ 4 h 37"/>
                <a:gd name="T36" fmla="*/ 70 w 103"/>
                <a:gd name="T37" fmla="*/ 4 h 37"/>
                <a:gd name="T38" fmla="*/ 78 w 103"/>
                <a:gd name="T39" fmla="*/ 8 h 37"/>
                <a:gd name="T40" fmla="*/ 82 w 103"/>
                <a:gd name="T41" fmla="*/ 12 h 37"/>
                <a:gd name="T42" fmla="*/ 90 w 103"/>
                <a:gd name="T43" fmla="*/ 12 h 37"/>
                <a:gd name="T44" fmla="*/ 94 w 103"/>
                <a:gd name="T45" fmla="*/ 16 h 37"/>
                <a:gd name="T46" fmla="*/ 98 w 103"/>
                <a:gd name="T47" fmla="*/ 20 h 37"/>
                <a:gd name="T48" fmla="*/ 103 w 103"/>
                <a:gd name="T49" fmla="*/ 25 h 37"/>
                <a:gd name="T50" fmla="*/ 103 w 103"/>
                <a:gd name="T51" fmla="*/ 25 h 37"/>
                <a:gd name="T52" fmla="*/ 98 w 103"/>
                <a:gd name="T53" fmla="*/ 37 h 37"/>
                <a:gd name="T54" fmla="*/ 94 w 103"/>
                <a:gd name="T55" fmla="*/ 33 h 37"/>
                <a:gd name="T56" fmla="*/ 82 w 103"/>
                <a:gd name="T57" fmla="*/ 33 h 37"/>
                <a:gd name="T58" fmla="*/ 82 w 103"/>
                <a:gd name="T59" fmla="*/ 29 h 37"/>
                <a:gd name="T60" fmla="*/ 82 w 103"/>
                <a:gd name="T61" fmla="*/ 25 h 37"/>
                <a:gd name="T62" fmla="*/ 82 w 103"/>
                <a:gd name="T63" fmla="*/ 25 h 37"/>
                <a:gd name="T64" fmla="*/ 78 w 103"/>
                <a:gd name="T65" fmla="*/ 20 h 37"/>
                <a:gd name="T66" fmla="*/ 74 w 103"/>
                <a:gd name="T67" fmla="*/ 16 h 37"/>
                <a:gd name="T68" fmla="*/ 74 w 103"/>
                <a:gd name="T69" fmla="*/ 16 h 37"/>
                <a:gd name="T70" fmla="*/ 70 w 103"/>
                <a:gd name="T71" fmla="*/ 16 h 37"/>
                <a:gd name="T72" fmla="*/ 70 w 103"/>
                <a:gd name="T73" fmla="*/ 16 h 37"/>
                <a:gd name="T74" fmla="*/ 70 w 103"/>
                <a:gd name="T75" fmla="*/ 16 h 37"/>
                <a:gd name="T76" fmla="*/ 70 w 103"/>
                <a:gd name="T77" fmla="*/ 20 h 37"/>
                <a:gd name="T78" fmla="*/ 70 w 103"/>
                <a:gd name="T79" fmla="*/ 25 h 37"/>
                <a:gd name="T80" fmla="*/ 66 w 103"/>
                <a:gd name="T81" fmla="*/ 29 h 37"/>
                <a:gd name="T82" fmla="*/ 66 w 103"/>
                <a:gd name="T83" fmla="*/ 33 h 37"/>
                <a:gd name="T84" fmla="*/ 62 w 103"/>
                <a:gd name="T85" fmla="*/ 33 h 37"/>
                <a:gd name="T86" fmla="*/ 57 w 103"/>
                <a:gd name="T87" fmla="*/ 37 h 37"/>
                <a:gd name="T88" fmla="*/ 57 w 103"/>
                <a:gd name="T89" fmla="*/ 37 h 37"/>
                <a:gd name="T90" fmla="*/ 53 w 103"/>
                <a:gd name="T91" fmla="*/ 37 h 37"/>
                <a:gd name="T92" fmla="*/ 49 w 103"/>
                <a:gd name="T93" fmla="*/ 37 h 37"/>
                <a:gd name="T94" fmla="*/ 45 w 103"/>
                <a:gd name="T95" fmla="*/ 37 h 37"/>
                <a:gd name="T96" fmla="*/ 45 w 103"/>
                <a:gd name="T97" fmla="*/ 37 h 37"/>
                <a:gd name="T98" fmla="*/ 41 w 103"/>
                <a:gd name="T99" fmla="*/ 37 h 37"/>
                <a:gd name="T100" fmla="*/ 37 w 103"/>
                <a:gd name="T101" fmla="*/ 37 h 37"/>
                <a:gd name="T102" fmla="*/ 33 w 103"/>
                <a:gd name="T103" fmla="*/ 37 h 37"/>
                <a:gd name="T104" fmla="*/ 33 w 103"/>
                <a:gd name="T105" fmla="*/ 33 h 37"/>
                <a:gd name="T106" fmla="*/ 29 w 103"/>
                <a:gd name="T107" fmla="*/ 33 h 37"/>
                <a:gd name="T108" fmla="*/ 25 w 103"/>
                <a:gd name="T109" fmla="*/ 29 h 37"/>
                <a:gd name="T110" fmla="*/ 25 w 103"/>
                <a:gd name="T111" fmla="*/ 25 h 37"/>
                <a:gd name="T112" fmla="*/ 25 w 103"/>
                <a:gd name="T113" fmla="*/ 20 h 37"/>
                <a:gd name="T114" fmla="*/ 25 w 103"/>
                <a:gd name="T115" fmla="*/ 16 h 37"/>
                <a:gd name="T116" fmla="*/ 25 w 103"/>
                <a:gd name="T117" fmla="*/ 16 h 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3"/>
                <a:gd name="T178" fmla="*/ 0 h 37"/>
                <a:gd name="T179" fmla="*/ 103 w 103"/>
                <a:gd name="T180" fmla="*/ 37 h 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3" h="37">
                  <a:moveTo>
                    <a:pt x="25" y="16"/>
                  </a:moveTo>
                  <a:lnTo>
                    <a:pt x="21" y="16"/>
                  </a:lnTo>
                  <a:lnTo>
                    <a:pt x="12" y="20"/>
                  </a:lnTo>
                  <a:lnTo>
                    <a:pt x="8" y="20"/>
                  </a:lnTo>
                  <a:lnTo>
                    <a:pt x="4" y="25"/>
                  </a:lnTo>
                  <a:lnTo>
                    <a:pt x="0" y="25"/>
                  </a:lnTo>
                  <a:lnTo>
                    <a:pt x="4" y="25"/>
                  </a:lnTo>
                  <a:lnTo>
                    <a:pt x="8" y="20"/>
                  </a:lnTo>
                  <a:lnTo>
                    <a:pt x="12" y="16"/>
                  </a:lnTo>
                  <a:lnTo>
                    <a:pt x="21" y="12"/>
                  </a:lnTo>
                  <a:lnTo>
                    <a:pt x="25" y="8"/>
                  </a:lnTo>
                  <a:lnTo>
                    <a:pt x="33" y="4"/>
                  </a:lnTo>
                  <a:lnTo>
                    <a:pt x="37" y="4"/>
                  </a:lnTo>
                  <a:lnTo>
                    <a:pt x="45" y="4"/>
                  </a:lnTo>
                  <a:lnTo>
                    <a:pt x="49" y="0"/>
                  </a:lnTo>
                  <a:lnTo>
                    <a:pt x="57" y="4"/>
                  </a:lnTo>
                  <a:lnTo>
                    <a:pt x="62" y="4"/>
                  </a:lnTo>
                  <a:lnTo>
                    <a:pt x="70" y="4"/>
                  </a:lnTo>
                  <a:lnTo>
                    <a:pt x="78" y="8"/>
                  </a:lnTo>
                  <a:lnTo>
                    <a:pt x="82" y="12"/>
                  </a:lnTo>
                  <a:lnTo>
                    <a:pt x="90" y="12"/>
                  </a:lnTo>
                  <a:lnTo>
                    <a:pt x="94" y="16"/>
                  </a:lnTo>
                  <a:lnTo>
                    <a:pt x="98" y="20"/>
                  </a:lnTo>
                  <a:lnTo>
                    <a:pt x="103" y="25"/>
                  </a:lnTo>
                  <a:lnTo>
                    <a:pt x="98" y="37"/>
                  </a:lnTo>
                  <a:lnTo>
                    <a:pt x="94" y="33"/>
                  </a:lnTo>
                  <a:lnTo>
                    <a:pt x="82" y="33"/>
                  </a:lnTo>
                  <a:lnTo>
                    <a:pt x="82" y="29"/>
                  </a:lnTo>
                  <a:lnTo>
                    <a:pt x="82" y="25"/>
                  </a:lnTo>
                  <a:lnTo>
                    <a:pt x="78" y="20"/>
                  </a:lnTo>
                  <a:lnTo>
                    <a:pt x="74" y="16"/>
                  </a:lnTo>
                  <a:lnTo>
                    <a:pt x="70" y="16"/>
                  </a:lnTo>
                  <a:lnTo>
                    <a:pt x="70" y="20"/>
                  </a:lnTo>
                  <a:lnTo>
                    <a:pt x="70" y="25"/>
                  </a:lnTo>
                  <a:lnTo>
                    <a:pt x="66" y="29"/>
                  </a:lnTo>
                  <a:lnTo>
                    <a:pt x="66" y="33"/>
                  </a:lnTo>
                  <a:lnTo>
                    <a:pt x="62" y="33"/>
                  </a:lnTo>
                  <a:lnTo>
                    <a:pt x="57" y="37"/>
                  </a:lnTo>
                  <a:lnTo>
                    <a:pt x="53" y="37"/>
                  </a:lnTo>
                  <a:lnTo>
                    <a:pt x="49" y="37"/>
                  </a:lnTo>
                  <a:lnTo>
                    <a:pt x="45" y="37"/>
                  </a:lnTo>
                  <a:lnTo>
                    <a:pt x="41" y="37"/>
                  </a:lnTo>
                  <a:lnTo>
                    <a:pt x="37" y="37"/>
                  </a:lnTo>
                  <a:lnTo>
                    <a:pt x="33" y="37"/>
                  </a:lnTo>
                  <a:lnTo>
                    <a:pt x="33" y="33"/>
                  </a:lnTo>
                  <a:lnTo>
                    <a:pt x="29" y="33"/>
                  </a:lnTo>
                  <a:lnTo>
                    <a:pt x="25" y="29"/>
                  </a:lnTo>
                  <a:lnTo>
                    <a:pt x="25" y="25"/>
                  </a:lnTo>
                  <a:lnTo>
                    <a:pt x="25" y="20"/>
                  </a:lnTo>
                  <a:lnTo>
                    <a:pt x="2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9" name="Freeform 38"/>
            <p:cNvSpPr>
              <a:spLocks/>
            </p:cNvSpPr>
            <p:nvPr/>
          </p:nvSpPr>
          <p:spPr bwMode="auto">
            <a:xfrm>
              <a:off x="4916" y="517"/>
              <a:ext cx="103" cy="37"/>
            </a:xfrm>
            <a:custGeom>
              <a:avLst/>
              <a:gdLst>
                <a:gd name="T0" fmla="*/ 25 w 103"/>
                <a:gd name="T1" fmla="*/ 16 h 37"/>
                <a:gd name="T2" fmla="*/ 21 w 103"/>
                <a:gd name="T3" fmla="*/ 16 h 37"/>
                <a:gd name="T4" fmla="*/ 12 w 103"/>
                <a:gd name="T5" fmla="*/ 20 h 37"/>
                <a:gd name="T6" fmla="*/ 8 w 103"/>
                <a:gd name="T7" fmla="*/ 20 h 37"/>
                <a:gd name="T8" fmla="*/ 4 w 103"/>
                <a:gd name="T9" fmla="*/ 25 h 37"/>
                <a:gd name="T10" fmla="*/ 0 w 103"/>
                <a:gd name="T11" fmla="*/ 25 h 37"/>
                <a:gd name="T12" fmla="*/ 0 w 103"/>
                <a:gd name="T13" fmla="*/ 25 h 37"/>
                <a:gd name="T14" fmla="*/ 4 w 103"/>
                <a:gd name="T15" fmla="*/ 25 h 37"/>
                <a:gd name="T16" fmla="*/ 8 w 103"/>
                <a:gd name="T17" fmla="*/ 20 h 37"/>
                <a:gd name="T18" fmla="*/ 12 w 103"/>
                <a:gd name="T19" fmla="*/ 16 h 37"/>
                <a:gd name="T20" fmla="*/ 21 w 103"/>
                <a:gd name="T21" fmla="*/ 12 h 37"/>
                <a:gd name="T22" fmla="*/ 25 w 103"/>
                <a:gd name="T23" fmla="*/ 8 h 37"/>
                <a:gd name="T24" fmla="*/ 33 w 103"/>
                <a:gd name="T25" fmla="*/ 4 h 37"/>
                <a:gd name="T26" fmla="*/ 37 w 103"/>
                <a:gd name="T27" fmla="*/ 4 h 37"/>
                <a:gd name="T28" fmla="*/ 45 w 103"/>
                <a:gd name="T29" fmla="*/ 4 h 37"/>
                <a:gd name="T30" fmla="*/ 49 w 103"/>
                <a:gd name="T31" fmla="*/ 0 h 37"/>
                <a:gd name="T32" fmla="*/ 57 w 103"/>
                <a:gd name="T33" fmla="*/ 4 h 37"/>
                <a:gd name="T34" fmla="*/ 62 w 103"/>
                <a:gd name="T35" fmla="*/ 4 h 37"/>
                <a:gd name="T36" fmla="*/ 70 w 103"/>
                <a:gd name="T37" fmla="*/ 4 h 37"/>
                <a:gd name="T38" fmla="*/ 78 w 103"/>
                <a:gd name="T39" fmla="*/ 8 h 37"/>
                <a:gd name="T40" fmla="*/ 82 w 103"/>
                <a:gd name="T41" fmla="*/ 12 h 37"/>
                <a:gd name="T42" fmla="*/ 90 w 103"/>
                <a:gd name="T43" fmla="*/ 12 h 37"/>
                <a:gd name="T44" fmla="*/ 94 w 103"/>
                <a:gd name="T45" fmla="*/ 16 h 37"/>
                <a:gd name="T46" fmla="*/ 98 w 103"/>
                <a:gd name="T47" fmla="*/ 20 h 37"/>
                <a:gd name="T48" fmla="*/ 103 w 103"/>
                <a:gd name="T49" fmla="*/ 25 h 37"/>
                <a:gd name="T50" fmla="*/ 103 w 103"/>
                <a:gd name="T51" fmla="*/ 25 h 37"/>
                <a:gd name="T52" fmla="*/ 98 w 103"/>
                <a:gd name="T53" fmla="*/ 37 h 37"/>
                <a:gd name="T54" fmla="*/ 94 w 103"/>
                <a:gd name="T55" fmla="*/ 33 h 37"/>
                <a:gd name="T56" fmla="*/ 82 w 103"/>
                <a:gd name="T57" fmla="*/ 33 h 37"/>
                <a:gd name="T58" fmla="*/ 82 w 103"/>
                <a:gd name="T59" fmla="*/ 29 h 37"/>
                <a:gd name="T60" fmla="*/ 82 w 103"/>
                <a:gd name="T61" fmla="*/ 25 h 37"/>
                <a:gd name="T62" fmla="*/ 82 w 103"/>
                <a:gd name="T63" fmla="*/ 25 h 37"/>
                <a:gd name="T64" fmla="*/ 78 w 103"/>
                <a:gd name="T65" fmla="*/ 20 h 37"/>
                <a:gd name="T66" fmla="*/ 74 w 103"/>
                <a:gd name="T67" fmla="*/ 16 h 37"/>
                <a:gd name="T68" fmla="*/ 74 w 103"/>
                <a:gd name="T69" fmla="*/ 16 h 37"/>
                <a:gd name="T70" fmla="*/ 70 w 103"/>
                <a:gd name="T71" fmla="*/ 16 h 37"/>
                <a:gd name="T72" fmla="*/ 70 w 103"/>
                <a:gd name="T73" fmla="*/ 16 h 37"/>
                <a:gd name="T74" fmla="*/ 70 w 103"/>
                <a:gd name="T75" fmla="*/ 16 h 37"/>
                <a:gd name="T76" fmla="*/ 70 w 103"/>
                <a:gd name="T77" fmla="*/ 20 h 37"/>
                <a:gd name="T78" fmla="*/ 70 w 103"/>
                <a:gd name="T79" fmla="*/ 25 h 37"/>
                <a:gd name="T80" fmla="*/ 66 w 103"/>
                <a:gd name="T81" fmla="*/ 29 h 37"/>
                <a:gd name="T82" fmla="*/ 66 w 103"/>
                <a:gd name="T83" fmla="*/ 33 h 37"/>
                <a:gd name="T84" fmla="*/ 62 w 103"/>
                <a:gd name="T85" fmla="*/ 33 h 37"/>
                <a:gd name="T86" fmla="*/ 57 w 103"/>
                <a:gd name="T87" fmla="*/ 37 h 37"/>
                <a:gd name="T88" fmla="*/ 57 w 103"/>
                <a:gd name="T89" fmla="*/ 37 h 37"/>
                <a:gd name="T90" fmla="*/ 53 w 103"/>
                <a:gd name="T91" fmla="*/ 37 h 37"/>
                <a:gd name="T92" fmla="*/ 49 w 103"/>
                <a:gd name="T93" fmla="*/ 37 h 37"/>
                <a:gd name="T94" fmla="*/ 45 w 103"/>
                <a:gd name="T95" fmla="*/ 37 h 37"/>
                <a:gd name="T96" fmla="*/ 45 w 103"/>
                <a:gd name="T97" fmla="*/ 37 h 37"/>
                <a:gd name="T98" fmla="*/ 41 w 103"/>
                <a:gd name="T99" fmla="*/ 37 h 37"/>
                <a:gd name="T100" fmla="*/ 37 w 103"/>
                <a:gd name="T101" fmla="*/ 37 h 37"/>
                <a:gd name="T102" fmla="*/ 33 w 103"/>
                <a:gd name="T103" fmla="*/ 37 h 37"/>
                <a:gd name="T104" fmla="*/ 33 w 103"/>
                <a:gd name="T105" fmla="*/ 33 h 37"/>
                <a:gd name="T106" fmla="*/ 29 w 103"/>
                <a:gd name="T107" fmla="*/ 33 h 37"/>
                <a:gd name="T108" fmla="*/ 25 w 103"/>
                <a:gd name="T109" fmla="*/ 29 h 37"/>
                <a:gd name="T110" fmla="*/ 25 w 103"/>
                <a:gd name="T111" fmla="*/ 25 h 37"/>
                <a:gd name="T112" fmla="*/ 25 w 103"/>
                <a:gd name="T113" fmla="*/ 20 h 37"/>
                <a:gd name="T114" fmla="*/ 25 w 103"/>
                <a:gd name="T115" fmla="*/ 16 h 37"/>
                <a:gd name="T116" fmla="*/ 25 w 103"/>
                <a:gd name="T117" fmla="*/ 16 h 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3"/>
                <a:gd name="T178" fmla="*/ 0 h 37"/>
                <a:gd name="T179" fmla="*/ 103 w 103"/>
                <a:gd name="T180" fmla="*/ 37 h 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3" h="37">
                  <a:moveTo>
                    <a:pt x="25" y="16"/>
                  </a:moveTo>
                  <a:lnTo>
                    <a:pt x="21" y="16"/>
                  </a:lnTo>
                  <a:lnTo>
                    <a:pt x="12" y="20"/>
                  </a:lnTo>
                  <a:lnTo>
                    <a:pt x="8" y="20"/>
                  </a:lnTo>
                  <a:lnTo>
                    <a:pt x="4" y="25"/>
                  </a:lnTo>
                  <a:lnTo>
                    <a:pt x="0" y="25"/>
                  </a:lnTo>
                  <a:lnTo>
                    <a:pt x="4" y="25"/>
                  </a:lnTo>
                  <a:lnTo>
                    <a:pt x="8" y="20"/>
                  </a:lnTo>
                  <a:lnTo>
                    <a:pt x="12" y="16"/>
                  </a:lnTo>
                  <a:lnTo>
                    <a:pt x="21" y="12"/>
                  </a:lnTo>
                  <a:lnTo>
                    <a:pt x="25" y="8"/>
                  </a:lnTo>
                  <a:lnTo>
                    <a:pt x="33" y="4"/>
                  </a:lnTo>
                  <a:lnTo>
                    <a:pt x="37" y="4"/>
                  </a:lnTo>
                  <a:lnTo>
                    <a:pt x="45" y="4"/>
                  </a:lnTo>
                  <a:lnTo>
                    <a:pt x="49" y="0"/>
                  </a:lnTo>
                  <a:lnTo>
                    <a:pt x="57" y="4"/>
                  </a:lnTo>
                  <a:lnTo>
                    <a:pt x="62" y="4"/>
                  </a:lnTo>
                  <a:lnTo>
                    <a:pt x="70" y="4"/>
                  </a:lnTo>
                  <a:lnTo>
                    <a:pt x="78" y="8"/>
                  </a:lnTo>
                  <a:lnTo>
                    <a:pt x="82" y="12"/>
                  </a:lnTo>
                  <a:lnTo>
                    <a:pt x="90" y="12"/>
                  </a:lnTo>
                  <a:lnTo>
                    <a:pt x="94" y="16"/>
                  </a:lnTo>
                  <a:lnTo>
                    <a:pt x="98" y="20"/>
                  </a:lnTo>
                  <a:lnTo>
                    <a:pt x="103" y="25"/>
                  </a:lnTo>
                  <a:lnTo>
                    <a:pt x="98" y="37"/>
                  </a:lnTo>
                  <a:lnTo>
                    <a:pt x="94" y="33"/>
                  </a:lnTo>
                  <a:lnTo>
                    <a:pt x="82" y="33"/>
                  </a:lnTo>
                  <a:lnTo>
                    <a:pt x="82" y="29"/>
                  </a:lnTo>
                  <a:lnTo>
                    <a:pt x="82" y="25"/>
                  </a:lnTo>
                  <a:lnTo>
                    <a:pt x="78" y="20"/>
                  </a:lnTo>
                  <a:lnTo>
                    <a:pt x="74" y="16"/>
                  </a:lnTo>
                  <a:lnTo>
                    <a:pt x="70" y="16"/>
                  </a:lnTo>
                  <a:lnTo>
                    <a:pt x="70" y="20"/>
                  </a:lnTo>
                  <a:lnTo>
                    <a:pt x="70" y="25"/>
                  </a:lnTo>
                  <a:lnTo>
                    <a:pt x="66" y="29"/>
                  </a:lnTo>
                  <a:lnTo>
                    <a:pt x="66" y="33"/>
                  </a:lnTo>
                  <a:lnTo>
                    <a:pt x="62" y="33"/>
                  </a:lnTo>
                  <a:lnTo>
                    <a:pt x="57" y="37"/>
                  </a:lnTo>
                  <a:lnTo>
                    <a:pt x="53" y="37"/>
                  </a:lnTo>
                  <a:lnTo>
                    <a:pt x="49" y="37"/>
                  </a:lnTo>
                  <a:lnTo>
                    <a:pt x="45" y="37"/>
                  </a:lnTo>
                  <a:lnTo>
                    <a:pt x="41" y="37"/>
                  </a:lnTo>
                  <a:lnTo>
                    <a:pt x="37" y="37"/>
                  </a:lnTo>
                  <a:lnTo>
                    <a:pt x="33" y="37"/>
                  </a:lnTo>
                  <a:lnTo>
                    <a:pt x="33" y="33"/>
                  </a:lnTo>
                  <a:lnTo>
                    <a:pt x="29" y="33"/>
                  </a:lnTo>
                  <a:lnTo>
                    <a:pt x="25" y="29"/>
                  </a:lnTo>
                  <a:lnTo>
                    <a:pt x="25" y="25"/>
                  </a:lnTo>
                  <a:lnTo>
                    <a:pt x="25" y="20"/>
                  </a:lnTo>
                  <a:lnTo>
                    <a:pt x="25" y="1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0" name="Freeform 39"/>
            <p:cNvSpPr>
              <a:spLocks/>
            </p:cNvSpPr>
            <p:nvPr/>
          </p:nvSpPr>
          <p:spPr bwMode="auto">
            <a:xfrm>
              <a:off x="4953" y="529"/>
              <a:ext cx="12" cy="13"/>
            </a:xfrm>
            <a:custGeom>
              <a:avLst/>
              <a:gdLst>
                <a:gd name="T0" fmla="*/ 12 w 12"/>
                <a:gd name="T1" fmla="*/ 4 h 13"/>
                <a:gd name="T2" fmla="*/ 12 w 12"/>
                <a:gd name="T3" fmla="*/ 4 h 13"/>
                <a:gd name="T4" fmla="*/ 12 w 12"/>
                <a:gd name="T5" fmla="*/ 4 h 13"/>
                <a:gd name="T6" fmla="*/ 12 w 12"/>
                <a:gd name="T7" fmla="*/ 0 h 13"/>
                <a:gd name="T8" fmla="*/ 12 w 12"/>
                <a:gd name="T9" fmla="*/ 0 h 13"/>
                <a:gd name="T10" fmla="*/ 12 w 12"/>
                <a:gd name="T11" fmla="*/ 0 h 13"/>
                <a:gd name="T12" fmla="*/ 8 w 12"/>
                <a:gd name="T13" fmla="*/ 0 h 13"/>
                <a:gd name="T14" fmla="*/ 8 w 12"/>
                <a:gd name="T15" fmla="*/ 0 h 13"/>
                <a:gd name="T16" fmla="*/ 8 w 12"/>
                <a:gd name="T17" fmla="*/ 0 h 13"/>
                <a:gd name="T18" fmla="*/ 4 w 12"/>
                <a:gd name="T19" fmla="*/ 0 h 13"/>
                <a:gd name="T20" fmla="*/ 4 w 12"/>
                <a:gd name="T21" fmla="*/ 0 h 13"/>
                <a:gd name="T22" fmla="*/ 4 w 12"/>
                <a:gd name="T23" fmla="*/ 0 h 13"/>
                <a:gd name="T24" fmla="*/ 4 w 12"/>
                <a:gd name="T25" fmla="*/ 0 h 13"/>
                <a:gd name="T26" fmla="*/ 0 w 12"/>
                <a:gd name="T27" fmla="*/ 0 h 13"/>
                <a:gd name="T28" fmla="*/ 0 w 12"/>
                <a:gd name="T29" fmla="*/ 4 h 13"/>
                <a:gd name="T30" fmla="*/ 0 w 12"/>
                <a:gd name="T31" fmla="*/ 4 h 13"/>
                <a:gd name="T32" fmla="*/ 0 w 12"/>
                <a:gd name="T33" fmla="*/ 4 h 13"/>
                <a:gd name="T34" fmla="*/ 0 w 12"/>
                <a:gd name="T35" fmla="*/ 8 h 13"/>
                <a:gd name="T36" fmla="*/ 0 w 12"/>
                <a:gd name="T37" fmla="*/ 8 h 13"/>
                <a:gd name="T38" fmla="*/ 0 w 12"/>
                <a:gd name="T39" fmla="*/ 8 h 13"/>
                <a:gd name="T40" fmla="*/ 4 w 12"/>
                <a:gd name="T41" fmla="*/ 8 h 13"/>
                <a:gd name="T42" fmla="*/ 4 w 12"/>
                <a:gd name="T43" fmla="*/ 13 h 13"/>
                <a:gd name="T44" fmla="*/ 4 w 12"/>
                <a:gd name="T45" fmla="*/ 13 h 13"/>
                <a:gd name="T46" fmla="*/ 4 w 12"/>
                <a:gd name="T47" fmla="*/ 13 h 13"/>
                <a:gd name="T48" fmla="*/ 8 w 12"/>
                <a:gd name="T49" fmla="*/ 13 h 13"/>
                <a:gd name="T50" fmla="*/ 8 w 12"/>
                <a:gd name="T51" fmla="*/ 13 h 13"/>
                <a:gd name="T52" fmla="*/ 8 w 12"/>
                <a:gd name="T53" fmla="*/ 13 h 13"/>
                <a:gd name="T54" fmla="*/ 12 w 12"/>
                <a:gd name="T55" fmla="*/ 13 h 13"/>
                <a:gd name="T56" fmla="*/ 12 w 12"/>
                <a:gd name="T57" fmla="*/ 8 h 13"/>
                <a:gd name="T58" fmla="*/ 12 w 12"/>
                <a:gd name="T59" fmla="*/ 8 h 13"/>
                <a:gd name="T60" fmla="*/ 12 w 12"/>
                <a:gd name="T61" fmla="*/ 8 h 13"/>
                <a:gd name="T62" fmla="*/ 12 w 12"/>
                <a:gd name="T63" fmla="*/ 8 h 13"/>
                <a:gd name="T64" fmla="*/ 12 w 12"/>
                <a:gd name="T65" fmla="*/ 4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3"/>
                <a:gd name="T101" fmla="*/ 12 w 12"/>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3">
                  <a:moveTo>
                    <a:pt x="12" y="4"/>
                  </a:moveTo>
                  <a:lnTo>
                    <a:pt x="12" y="4"/>
                  </a:lnTo>
                  <a:lnTo>
                    <a:pt x="12" y="0"/>
                  </a:lnTo>
                  <a:lnTo>
                    <a:pt x="8" y="0"/>
                  </a:lnTo>
                  <a:lnTo>
                    <a:pt x="4" y="0"/>
                  </a:lnTo>
                  <a:lnTo>
                    <a:pt x="0" y="0"/>
                  </a:lnTo>
                  <a:lnTo>
                    <a:pt x="0" y="4"/>
                  </a:lnTo>
                  <a:lnTo>
                    <a:pt x="0" y="8"/>
                  </a:lnTo>
                  <a:lnTo>
                    <a:pt x="4" y="8"/>
                  </a:lnTo>
                  <a:lnTo>
                    <a:pt x="4" y="13"/>
                  </a:lnTo>
                  <a:lnTo>
                    <a:pt x="8" y="13"/>
                  </a:lnTo>
                  <a:lnTo>
                    <a:pt x="12" y="13"/>
                  </a:lnTo>
                  <a:lnTo>
                    <a:pt x="12" y="8"/>
                  </a:lnTo>
                  <a:lnTo>
                    <a:pt x="1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1" name="Freeform 40"/>
            <p:cNvSpPr>
              <a:spLocks/>
            </p:cNvSpPr>
            <p:nvPr/>
          </p:nvSpPr>
          <p:spPr bwMode="auto">
            <a:xfrm>
              <a:off x="4953" y="529"/>
              <a:ext cx="12" cy="13"/>
            </a:xfrm>
            <a:custGeom>
              <a:avLst/>
              <a:gdLst>
                <a:gd name="T0" fmla="*/ 12 w 12"/>
                <a:gd name="T1" fmla="*/ 4 h 13"/>
                <a:gd name="T2" fmla="*/ 12 w 12"/>
                <a:gd name="T3" fmla="*/ 4 h 13"/>
                <a:gd name="T4" fmla="*/ 12 w 12"/>
                <a:gd name="T5" fmla="*/ 4 h 13"/>
                <a:gd name="T6" fmla="*/ 12 w 12"/>
                <a:gd name="T7" fmla="*/ 4 h 13"/>
                <a:gd name="T8" fmla="*/ 12 w 12"/>
                <a:gd name="T9" fmla="*/ 0 h 13"/>
                <a:gd name="T10" fmla="*/ 12 w 12"/>
                <a:gd name="T11" fmla="*/ 0 h 13"/>
                <a:gd name="T12" fmla="*/ 12 w 12"/>
                <a:gd name="T13" fmla="*/ 0 h 13"/>
                <a:gd name="T14" fmla="*/ 8 w 12"/>
                <a:gd name="T15" fmla="*/ 0 h 13"/>
                <a:gd name="T16" fmla="*/ 8 w 12"/>
                <a:gd name="T17" fmla="*/ 0 h 13"/>
                <a:gd name="T18" fmla="*/ 8 w 12"/>
                <a:gd name="T19" fmla="*/ 0 h 13"/>
                <a:gd name="T20" fmla="*/ 8 w 12"/>
                <a:gd name="T21" fmla="*/ 0 h 13"/>
                <a:gd name="T22" fmla="*/ 4 w 12"/>
                <a:gd name="T23" fmla="*/ 0 h 13"/>
                <a:gd name="T24" fmla="*/ 4 w 12"/>
                <a:gd name="T25" fmla="*/ 0 h 13"/>
                <a:gd name="T26" fmla="*/ 4 w 12"/>
                <a:gd name="T27" fmla="*/ 0 h 13"/>
                <a:gd name="T28" fmla="*/ 4 w 12"/>
                <a:gd name="T29" fmla="*/ 0 h 13"/>
                <a:gd name="T30" fmla="*/ 0 w 12"/>
                <a:gd name="T31" fmla="*/ 0 h 13"/>
                <a:gd name="T32" fmla="*/ 0 w 12"/>
                <a:gd name="T33" fmla="*/ 4 h 13"/>
                <a:gd name="T34" fmla="*/ 0 w 12"/>
                <a:gd name="T35" fmla="*/ 4 h 13"/>
                <a:gd name="T36" fmla="*/ 0 w 12"/>
                <a:gd name="T37" fmla="*/ 4 h 13"/>
                <a:gd name="T38" fmla="*/ 0 w 12"/>
                <a:gd name="T39" fmla="*/ 4 h 13"/>
                <a:gd name="T40" fmla="*/ 0 w 12"/>
                <a:gd name="T41" fmla="*/ 8 h 13"/>
                <a:gd name="T42" fmla="*/ 0 w 12"/>
                <a:gd name="T43" fmla="*/ 8 h 13"/>
                <a:gd name="T44" fmla="*/ 0 w 12"/>
                <a:gd name="T45" fmla="*/ 8 h 13"/>
                <a:gd name="T46" fmla="*/ 4 w 12"/>
                <a:gd name="T47" fmla="*/ 8 h 13"/>
                <a:gd name="T48" fmla="*/ 4 w 12"/>
                <a:gd name="T49" fmla="*/ 13 h 13"/>
                <a:gd name="T50" fmla="*/ 4 w 12"/>
                <a:gd name="T51" fmla="*/ 13 h 13"/>
                <a:gd name="T52" fmla="*/ 4 w 12"/>
                <a:gd name="T53" fmla="*/ 13 h 13"/>
                <a:gd name="T54" fmla="*/ 8 w 12"/>
                <a:gd name="T55" fmla="*/ 13 h 13"/>
                <a:gd name="T56" fmla="*/ 8 w 12"/>
                <a:gd name="T57" fmla="*/ 13 h 13"/>
                <a:gd name="T58" fmla="*/ 8 w 12"/>
                <a:gd name="T59" fmla="*/ 13 h 13"/>
                <a:gd name="T60" fmla="*/ 8 w 12"/>
                <a:gd name="T61" fmla="*/ 13 h 13"/>
                <a:gd name="T62" fmla="*/ 12 w 12"/>
                <a:gd name="T63" fmla="*/ 13 h 13"/>
                <a:gd name="T64" fmla="*/ 12 w 12"/>
                <a:gd name="T65" fmla="*/ 8 h 13"/>
                <a:gd name="T66" fmla="*/ 12 w 12"/>
                <a:gd name="T67" fmla="*/ 8 h 13"/>
                <a:gd name="T68" fmla="*/ 12 w 12"/>
                <a:gd name="T69" fmla="*/ 8 h 13"/>
                <a:gd name="T70" fmla="*/ 12 w 12"/>
                <a:gd name="T71" fmla="*/ 8 h 13"/>
                <a:gd name="T72" fmla="*/ 12 w 12"/>
                <a:gd name="T73" fmla="*/ 4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
                <a:gd name="T112" fmla="*/ 0 h 13"/>
                <a:gd name="T113" fmla="*/ 12 w 12"/>
                <a:gd name="T114" fmla="*/ 13 h 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 h="13">
                  <a:moveTo>
                    <a:pt x="12" y="4"/>
                  </a:moveTo>
                  <a:lnTo>
                    <a:pt x="12" y="4"/>
                  </a:lnTo>
                  <a:lnTo>
                    <a:pt x="12" y="0"/>
                  </a:lnTo>
                  <a:lnTo>
                    <a:pt x="8" y="0"/>
                  </a:lnTo>
                  <a:lnTo>
                    <a:pt x="4" y="0"/>
                  </a:lnTo>
                  <a:lnTo>
                    <a:pt x="0" y="0"/>
                  </a:lnTo>
                  <a:lnTo>
                    <a:pt x="0" y="4"/>
                  </a:lnTo>
                  <a:lnTo>
                    <a:pt x="0" y="8"/>
                  </a:lnTo>
                  <a:lnTo>
                    <a:pt x="4" y="8"/>
                  </a:lnTo>
                  <a:lnTo>
                    <a:pt x="4" y="13"/>
                  </a:lnTo>
                  <a:lnTo>
                    <a:pt x="8" y="13"/>
                  </a:lnTo>
                  <a:lnTo>
                    <a:pt x="12" y="13"/>
                  </a:lnTo>
                  <a:lnTo>
                    <a:pt x="12" y="8"/>
                  </a:lnTo>
                  <a:lnTo>
                    <a:pt x="12" y="4"/>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2" name="Freeform 41"/>
            <p:cNvSpPr>
              <a:spLocks/>
            </p:cNvSpPr>
            <p:nvPr/>
          </p:nvSpPr>
          <p:spPr bwMode="auto">
            <a:xfrm>
              <a:off x="4826" y="837"/>
              <a:ext cx="65" cy="4"/>
            </a:xfrm>
            <a:custGeom>
              <a:avLst/>
              <a:gdLst>
                <a:gd name="T0" fmla="*/ 0 w 65"/>
                <a:gd name="T1" fmla="*/ 4 h 4"/>
                <a:gd name="T2" fmla="*/ 12 w 65"/>
                <a:gd name="T3" fmla="*/ 4 h 4"/>
                <a:gd name="T4" fmla="*/ 20 w 65"/>
                <a:gd name="T5" fmla="*/ 4 h 4"/>
                <a:gd name="T6" fmla="*/ 33 w 65"/>
                <a:gd name="T7" fmla="*/ 4 h 4"/>
                <a:gd name="T8" fmla="*/ 45 w 65"/>
                <a:gd name="T9" fmla="*/ 4 h 4"/>
                <a:gd name="T10" fmla="*/ 53 w 65"/>
                <a:gd name="T11" fmla="*/ 0 h 4"/>
                <a:gd name="T12" fmla="*/ 65 w 65"/>
                <a:gd name="T13" fmla="*/ 0 h 4"/>
                <a:gd name="T14" fmla="*/ 0 60000 65536"/>
                <a:gd name="T15" fmla="*/ 0 60000 65536"/>
                <a:gd name="T16" fmla="*/ 0 60000 65536"/>
                <a:gd name="T17" fmla="*/ 0 60000 65536"/>
                <a:gd name="T18" fmla="*/ 0 60000 65536"/>
                <a:gd name="T19" fmla="*/ 0 60000 65536"/>
                <a:gd name="T20" fmla="*/ 0 60000 65536"/>
                <a:gd name="T21" fmla="*/ 0 w 65"/>
                <a:gd name="T22" fmla="*/ 0 h 4"/>
                <a:gd name="T23" fmla="*/ 65 w 6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4">
                  <a:moveTo>
                    <a:pt x="0" y="4"/>
                  </a:moveTo>
                  <a:lnTo>
                    <a:pt x="12" y="4"/>
                  </a:lnTo>
                  <a:lnTo>
                    <a:pt x="20" y="4"/>
                  </a:lnTo>
                  <a:lnTo>
                    <a:pt x="33" y="4"/>
                  </a:lnTo>
                  <a:lnTo>
                    <a:pt x="45" y="4"/>
                  </a:lnTo>
                  <a:lnTo>
                    <a:pt x="53" y="0"/>
                  </a:lnTo>
                  <a:lnTo>
                    <a:pt x="65" y="0"/>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3" name="Freeform 42"/>
            <p:cNvSpPr>
              <a:spLocks/>
            </p:cNvSpPr>
            <p:nvPr/>
          </p:nvSpPr>
          <p:spPr bwMode="auto">
            <a:xfrm>
              <a:off x="4793" y="542"/>
              <a:ext cx="16" cy="32"/>
            </a:xfrm>
            <a:custGeom>
              <a:avLst/>
              <a:gdLst>
                <a:gd name="T0" fmla="*/ 0 w 16"/>
                <a:gd name="T1" fmla="*/ 32 h 32"/>
                <a:gd name="T2" fmla="*/ 4 w 16"/>
                <a:gd name="T3" fmla="*/ 28 h 32"/>
                <a:gd name="T4" fmla="*/ 8 w 16"/>
                <a:gd name="T5" fmla="*/ 28 h 32"/>
                <a:gd name="T6" fmla="*/ 8 w 16"/>
                <a:gd name="T7" fmla="*/ 24 h 32"/>
                <a:gd name="T8" fmla="*/ 12 w 16"/>
                <a:gd name="T9" fmla="*/ 20 h 32"/>
                <a:gd name="T10" fmla="*/ 16 w 16"/>
                <a:gd name="T11" fmla="*/ 12 h 32"/>
                <a:gd name="T12" fmla="*/ 16 w 16"/>
                <a:gd name="T13" fmla="*/ 8 h 32"/>
                <a:gd name="T14" fmla="*/ 16 w 16"/>
                <a:gd name="T15" fmla="*/ 4 h 32"/>
                <a:gd name="T16" fmla="*/ 16 w 16"/>
                <a:gd name="T17" fmla="*/ 0 h 32"/>
                <a:gd name="T18" fmla="*/ 16 w 16"/>
                <a:gd name="T19" fmla="*/ 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32"/>
                <a:gd name="T32" fmla="*/ 16 w 16"/>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32">
                  <a:moveTo>
                    <a:pt x="0" y="32"/>
                  </a:moveTo>
                  <a:lnTo>
                    <a:pt x="4" y="28"/>
                  </a:lnTo>
                  <a:lnTo>
                    <a:pt x="8" y="28"/>
                  </a:lnTo>
                  <a:lnTo>
                    <a:pt x="8" y="24"/>
                  </a:lnTo>
                  <a:lnTo>
                    <a:pt x="12" y="20"/>
                  </a:lnTo>
                  <a:lnTo>
                    <a:pt x="16" y="12"/>
                  </a:lnTo>
                  <a:lnTo>
                    <a:pt x="16" y="8"/>
                  </a:lnTo>
                  <a:lnTo>
                    <a:pt x="16" y="4"/>
                  </a:lnTo>
                  <a:lnTo>
                    <a:pt x="16" y="0"/>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4" name="Freeform 43"/>
            <p:cNvSpPr>
              <a:spLocks/>
            </p:cNvSpPr>
            <p:nvPr/>
          </p:nvSpPr>
          <p:spPr bwMode="auto">
            <a:xfrm>
              <a:off x="4891" y="529"/>
              <a:ext cx="13" cy="54"/>
            </a:xfrm>
            <a:custGeom>
              <a:avLst/>
              <a:gdLst>
                <a:gd name="T0" fmla="*/ 9 w 13"/>
                <a:gd name="T1" fmla="*/ 0 h 54"/>
                <a:gd name="T2" fmla="*/ 5 w 13"/>
                <a:gd name="T3" fmla="*/ 4 h 54"/>
                <a:gd name="T4" fmla="*/ 5 w 13"/>
                <a:gd name="T5" fmla="*/ 8 h 54"/>
                <a:gd name="T6" fmla="*/ 0 w 13"/>
                <a:gd name="T7" fmla="*/ 13 h 54"/>
                <a:gd name="T8" fmla="*/ 0 w 13"/>
                <a:gd name="T9" fmla="*/ 17 h 54"/>
                <a:gd name="T10" fmla="*/ 0 w 13"/>
                <a:gd name="T11" fmla="*/ 21 h 54"/>
                <a:gd name="T12" fmla="*/ 0 w 13"/>
                <a:gd name="T13" fmla="*/ 25 h 54"/>
                <a:gd name="T14" fmla="*/ 0 w 13"/>
                <a:gd name="T15" fmla="*/ 25 h 54"/>
                <a:gd name="T16" fmla="*/ 5 w 13"/>
                <a:gd name="T17" fmla="*/ 33 h 54"/>
                <a:gd name="T18" fmla="*/ 13 w 13"/>
                <a:gd name="T19" fmla="*/ 54 h 54"/>
                <a:gd name="T20" fmla="*/ 5 w 13"/>
                <a:gd name="T21" fmla="*/ 41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54"/>
                <a:gd name="T35" fmla="*/ 13 w 13"/>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54">
                  <a:moveTo>
                    <a:pt x="9" y="0"/>
                  </a:moveTo>
                  <a:lnTo>
                    <a:pt x="5" y="4"/>
                  </a:lnTo>
                  <a:lnTo>
                    <a:pt x="5" y="8"/>
                  </a:lnTo>
                  <a:lnTo>
                    <a:pt x="0" y="13"/>
                  </a:lnTo>
                  <a:lnTo>
                    <a:pt x="0" y="17"/>
                  </a:lnTo>
                  <a:lnTo>
                    <a:pt x="0" y="21"/>
                  </a:lnTo>
                  <a:lnTo>
                    <a:pt x="0" y="25"/>
                  </a:lnTo>
                  <a:lnTo>
                    <a:pt x="5" y="33"/>
                  </a:lnTo>
                  <a:lnTo>
                    <a:pt x="13" y="54"/>
                  </a:lnTo>
                  <a:lnTo>
                    <a:pt x="5" y="41"/>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5" name="Freeform 44"/>
            <p:cNvSpPr>
              <a:spLocks/>
            </p:cNvSpPr>
            <p:nvPr/>
          </p:nvSpPr>
          <p:spPr bwMode="auto">
            <a:xfrm>
              <a:off x="4674" y="529"/>
              <a:ext cx="119" cy="33"/>
            </a:xfrm>
            <a:custGeom>
              <a:avLst/>
              <a:gdLst>
                <a:gd name="T0" fmla="*/ 78 w 119"/>
                <a:gd name="T1" fmla="*/ 0 h 33"/>
                <a:gd name="T2" fmla="*/ 86 w 119"/>
                <a:gd name="T3" fmla="*/ 0 h 33"/>
                <a:gd name="T4" fmla="*/ 94 w 119"/>
                <a:gd name="T5" fmla="*/ 0 h 33"/>
                <a:gd name="T6" fmla="*/ 98 w 119"/>
                <a:gd name="T7" fmla="*/ 0 h 33"/>
                <a:gd name="T8" fmla="*/ 107 w 119"/>
                <a:gd name="T9" fmla="*/ 4 h 33"/>
                <a:gd name="T10" fmla="*/ 111 w 119"/>
                <a:gd name="T11" fmla="*/ 4 h 33"/>
                <a:gd name="T12" fmla="*/ 111 w 119"/>
                <a:gd name="T13" fmla="*/ 8 h 33"/>
                <a:gd name="T14" fmla="*/ 115 w 119"/>
                <a:gd name="T15" fmla="*/ 8 h 33"/>
                <a:gd name="T16" fmla="*/ 115 w 119"/>
                <a:gd name="T17" fmla="*/ 8 h 33"/>
                <a:gd name="T18" fmla="*/ 119 w 119"/>
                <a:gd name="T19" fmla="*/ 8 h 33"/>
                <a:gd name="T20" fmla="*/ 119 w 119"/>
                <a:gd name="T21" fmla="*/ 13 h 33"/>
                <a:gd name="T22" fmla="*/ 119 w 119"/>
                <a:gd name="T23" fmla="*/ 13 h 33"/>
                <a:gd name="T24" fmla="*/ 119 w 119"/>
                <a:gd name="T25" fmla="*/ 13 h 33"/>
                <a:gd name="T26" fmla="*/ 119 w 119"/>
                <a:gd name="T27" fmla="*/ 17 h 33"/>
                <a:gd name="T28" fmla="*/ 115 w 119"/>
                <a:gd name="T29" fmla="*/ 17 h 33"/>
                <a:gd name="T30" fmla="*/ 115 w 119"/>
                <a:gd name="T31" fmla="*/ 17 h 33"/>
                <a:gd name="T32" fmla="*/ 115 w 119"/>
                <a:gd name="T33" fmla="*/ 17 h 33"/>
                <a:gd name="T34" fmla="*/ 107 w 119"/>
                <a:gd name="T35" fmla="*/ 21 h 33"/>
                <a:gd name="T36" fmla="*/ 103 w 119"/>
                <a:gd name="T37" fmla="*/ 25 h 33"/>
                <a:gd name="T38" fmla="*/ 94 w 119"/>
                <a:gd name="T39" fmla="*/ 25 h 33"/>
                <a:gd name="T40" fmla="*/ 86 w 119"/>
                <a:gd name="T41" fmla="*/ 29 h 33"/>
                <a:gd name="T42" fmla="*/ 78 w 119"/>
                <a:gd name="T43" fmla="*/ 33 h 33"/>
                <a:gd name="T44" fmla="*/ 70 w 119"/>
                <a:gd name="T45" fmla="*/ 33 h 33"/>
                <a:gd name="T46" fmla="*/ 62 w 119"/>
                <a:gd name="T47" fmla="*/ 33 h 33"/>
                <a:gd name="T48" fmla="*/ 53 w 119"/>
                <a:gd name="T49" fmla="*/ 33 h 33"/>
                <a:gd name="T50" fmla="*/ 45 w 119"/>
                <a:gd name="T51" fmla="*/ 33 h 33"/>
                <a:gd name="T52" fmla="*/ 37 w 119"/>
                <a:gd name="T53" fmla="*/ 33 h 33"/>
                <a:gd name="T54" fmla="*/ 29 w 119"/>
                <a:gd name="T55" fmla="*/ 33 h 33"/>
                <a:gd name="T56" fmla="*/ 21 w 119"/>
                <a:gd name="T57" fmla="*/ 29 h 33"/>
                <a:gd name="T58" fmla="*/ 16 w 119"/>
                <a:gd name="T59" fmla="*/ 25 h 33"/>
                <a:gd name="T60" fmla="*/ 8 w 119"/>
                <a:gd name="T61" fmla="*/ 21 h 33"/>
                <a:gd name="T62" fmla="*/ 0 w 119"/>
                <a:gd name="T63" fmla="*/ 17 h 33"/>
                <a:gd name="T64" fmla="*/ 25 w 119"/>
                <a:gd name="T65" fmla="*/ 0 h 33"/>
                <a:gd name="T66" fmla="*/ 78 w 119"/>
                <a:gd name="T67" fmla="*/ 0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9"/>
                <a:gd name="T103" fmla="*/ 0 h 33"/>
                <a:gd name="T104" fmla="*/ 119 w 119"/>
                <a:gd name="T105" fmla="*/ 33 h 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9" h="33">
                  <a:moveTo>
                    <a:pt x="78" y="0"/>
                  </a:moveTo>
                  <a:lnTo>
                    <a:pt x="86" y="0"/>
                  </a:lnTo>
                  <a:lnTo>
                    <a:pt x="94" y="0"/>
                  </a:lnTo>
                  <a:lnTo>
                    <a:pt x="98" y="0"/>
                  </a:lnTo>
                  <a:lnTo>
                    <a:pt x="107" y="4"/>
                  </a:lnTo>
                  <a:lnTo>
                    <a:pt x="111" y="4"/>
                  </a:lnTo>
                  <a:lnTo>
                    <a:pt x="111" y="8"/>
                  </a:lnTo>
                  <a:lnTo>
                    <a:pt x="115" y="8"/>
                  </a:lnTo>
                  <a:lnTo>
                    <a:pt x="119" y="8"/>
                  </a:lnTo>
                  <a:lnTo>
                    <a:pt x="119" y="13"/>
                  </a:lnTo>
                  <a:lnTo>
                    <a:pt x="119" y="17"/>
                  </a:lnTo>
                  <a:lnTo>
                    <a:pt x="115" y="17"/>
                  </a:lnTo>
                  <a:lnTo>
                    <a:pt x="107" y="21"/>
                  </a:lnTo>
                  <a:lnTo>
                    <a:pt x="103" y="25"/>
                  </a:lnTo>
                  <a:lnTo>
                    <a:pt x="94" y="25"/>
                  </a:lnTo>
                  <a:lnTo>
                    <a:pt x="86" y="29"/>
                  </a:lnTo>
                  <a:lnTo>
                    <a:pt x="78" y="33"/>
                  </a:lnTo>
                  <a:lnTo>
                    <a:pt x="70" y="33"/>
                  </a:lnTo>
                  <a:lnTo>
                    <a:pt x="62" y="33"/>
                  </a:lnTo>
                  <a:lnTo>
                    <a:pt x="53" y="33"/>
                  </a:lnTo>
                  <a:lnTo>
                    <a:pt x="45" y="33"/>
                  </a:lnTo>
                  <a:lnTo>
                    <a:pt x="37" y="33"/>
                  </a:lnTo>
                  <a:lnTo>
                    <a:pt x="29" y="33"/>
                  </a:lnTo>
                  <a:lnTo>
                    <a:pt x="21" y="29"/>
                  </a:lnTo>
                  <a:lnTo>
                    <a:pt x="16" y="25"/>
                  </a:lnTo>
                  <a:lnTo>
                    <a:pt x="8" y="21"/>
                  </a:lnTo>
                  <a:lnTo>
                    <a:pt x="0" y="17"/>
                  </a:lnTo>
                  <a:lnTo>
                    <a:pt x="25" y="0"/>
                  </a:lnTo>
                  <a:lnTo>
                    <a:pt x="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6" name="Freeform 45"/>
            <p:cNvSpPr>
              <a:spLocks/>
            </p:cNvSpPr>
            <p:nvPr/>
          </p:nvSpPr>
          <p:spPr bwMode="auto">
            <a:xfrm>
              <a:off x="4674" y="529"/>
              <a:ext cx="119" cy="33"/>
            </a:xfrm>
            <a:custGeom>
              <a:avLst/>
              <a:gdLst>
                <a:gd name="T0" fmla="*/ 78 w 119"/>
                <a:gd name="T1" fmla="*/ 0 h 33"/>
                <a:gd name="T2" fmla="*/ 86 w 119"/>
                <a:gd name="T3" fmla="*/ 0 h 33"/>
                <a:gd name="T4" fmla="*/ 94 w 119"/>
                <a:gd name="T5" fmla="*/ 0 h 33"/>
                <a:gd name="T6" fmla="*/ 98 w 119"/>
                <a:gd name="T7" fmla="*/ 0 h 33"/>
                <a:gd name="T8" fmla="*/ 107 w 119"/>
                <a:gd name="T9" fmla="*/ 4 h 33"/>
                <a:gd name="T10" fmla="*/ 111 w 119"/>
                <a:gd name="T11" fmla="*/ 4 h 33"/>
                <a:gd name="T12" fmla="*/ 111 w 119"/>
                <a:gd name="T13" fmla="*/ 8 h 33"/>
                <a:gd name="T14" fmla="*/ 115 w 119"/>
                <a:gd name="T15" fmla="*/ 8 h 33"/>
                <a:gd name="T16" fmla="*/ 115 w 119"/>
                <a:gd name="T17" fmla="*/ 8 h 33"/>
                <a:gd name="T18" fmla="*/ 119 w 119"/>
                <a:gd name="T19" fmla="*/ 8 h 33"/>
                <a:gd name="T20" fmla="*/ 119 w 119"/>
                <a:gd name="T21" fmla="*/ 13 h 33"/>
                <a:gd name="T22" fmla="*/ 119 w 119"/>
                <a:gd name="T23" fmla="*/ 13 h 33"/>
                <a:gd name="T24" fmla="*/ 119 w 119"/>
                <a:gd name="T25" fmla="*/ 13 h 33"/>
                <a:gd name="T26" fmla="*/ 119 w 119"/>
                <a:gd name="T27" fmla="*/ 17 h 33"/>
                <a:gd name="T28" fmla="*/ 115 w 119"/>
                <a:gd name="T29" fmla="*/ 17 h 33"/>
                <a:gd name="T30" fmla="*/ 115 w 119"/>
                <a:gd name="T31" fmla="*/ 17 h 33"/>
                <a:gd name="T32" fmla="*/ 115 w 119"/>
                <a:gd name="T33" fmla="*/ 17 h 33"/>
                <a:gd name="T34" fmla="*/ 107 w 119"/>
                <a:gd name="T35" fmla="*/ 21 h 33"/>
                <a:gd name="T36" fmla="*/ 103 w 119"/>
                <a:gd name="T37" fmla="*/ 25 h 33"/>
                <a:gd name="T38" fmla="*/ 94 w 119"/>
                <a:gd name="T39" fmla="*/ 25 h 33"/>
                <a:gd name="T40" fmla="*/ 86 w 119"/>
                <a:gd name="T41" fmla="*/ 29 h 33"/>
                <a:gd name="T42" fmla="*/ 78 w 119"/>
                <a:gd name="T43" fmla="*/ 33 h 33"/>
                <a:gd name="T44" fmla="*/ 70 w 119"/>
                <a:gd name="T45" fmla="*/ 33 h 33"/>
                <a:gd name="T46" fmla="*/ 62 w 119"/>
                <a:gd name="T47" fmla="*/ 33 h 33"/>
                <a:gd name="T48" fmla="*/ 53 w 119"/>
                <a:gd name="T49" fmla="*/ 33 h 33"/>
                <a:gd name="T50" fmla="*/ 45 w 119"/>
                <a:gd name="T51" fmla="*/ 33 h 33"/>
                <a:gd name="T52" fmla="*/ 37 w 119"/>
                <a:gd name="T53" fmla="*/ 33 h 33"/>
                <a:gd name="T54" fmla="*/ 29 w 119"/>
                <a:gd name="T55" fmla="*/ 33 h 33"/>
                <a:gd name="T56" fmla="*/ 21 w 119"/>
                <a:gd name="T57" fmla="*/ 29 h 33"/>
                <a:gd name="T58" fmla="*/ 16 w 119"/>
                <a:gd name="T59" fmla="*/ 25 h 33"/>
                <a:gd name="T60" fmla="*/ 8 w 119"/>
                <a:gd name="T61" fmla="*/ 21 h 33"/>
                <a:gd name="T62" fmla="*/ 0 w 119"/>
                <a:gd name="T63" fmla="*/ 17 h 33"/>
                <a:gd name="T64" fmla="*/ 25 w 119"/>
                <a:gd name="T65" fmla="*/ 0 h 33"/>
                <a:gd name="T66" fmla="*/ 78 w 119"/>
                <a:gd name="T67" fmla="*/ 0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9"/>
                <a:gd name="T103" fmla="*/ 0 h 33"/>
                <a:gd name="T104" fmla="*/ 119 w 119"/>
                <a:gd name="T105" fmla="*/ 33 h 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9" h="33">
                  <a:moveTo>
                    <a:pt x="78" y="0"/>
                  </a:moveTo>
                  <a:lnTo>
                    <a:pt x="86" y="0"/>
                  </a:lnTo>
                  <a:lnTo>
                    <a:pt x="94" y="0"/>
                  </a:lnTo>
                  <a:lnTo>
                    <a:pt x="98" y="0"/>
                  </a:lnTo>
                  <a:lnTo>
                    <a:pt x="107" y="4"/>
                  </a:lnTo>
                  <a:lnTo>
                    <a:pt x="111" y="4"/>
                  </a:lnTo>
                  <a:lnTo>
                    <a:pt x="111" y="8"/>
                  </a:lnTo>
                  <a:lnTo>
                    <a:pt x="115" y="8"/>
                  </a:lnTo>
                  <a:lnTo>
                    <a:pt x="119" y="8"/>
                  </a:lnTo>
                  <a:lnTo>
                    <a:pt x="119" y="13"/>
                  </a:lnTo>
                  <a:lnTo>
                    <a:pt x="119" y="17"/>
                  </a:lnTo>
                  <a:lnTo>
                    <a:pt x="115" y="17"/>
                  </a:lnTo>
                  <a:lnTo>
                    <a:pt x="107" y="21"/>
                  </a:lnTo>
                  <a:lnTo>
                    <a:pt x="103" y="25"/>
                  </a:lnTo>
                  <a:lnTo>
                    <a:pt x="94" y="25"/>
                  </a:lnTo>
                  <a:lnTo>
                    <a:pt x="86" y="29"/>
                  </a:lnTo>
                  <a:lnTo>
                    <a:pt x="78" y="33"/>
                  </a:lnTo>
                  <a:lnTo>
                    <a:pt x="70" y="33"/>
                  </a:lnTo>
                  <a:lnTo>
                    <a:pt x="62" y="33"/>
                  </a:lnTo>
                  <a:lnTo>
                    <a:pt x="53" y="33"/>
                  </a:lnTo>
                  <a:lnTo>
                    <a:pt x="45" y="33"/>
                  </a:lnTo>
                  <a:lnTo>
                    <a:pt x="37" y="33"/>
                  </a:lnTo>
                  <a:lnTo>
                    <a:pt x="29" y="33"/>
                  </a:lnTo>
                  <a:lnTo>
                    <a:pt x="21" y="29"/>
                  </a:lnTo>
                  <a:lnTo>
                    <a:pt x="16" y="25"/>
                  </a:lnTo>
                  <a:lnTo>
                    <a:pt x="8" y="21"/>
                  </a:lnTo>
                  <a:lnTo>
                    <a:pt x="0" y="17"/>
                  </a:lnTo>
                  <a:lnTo>
                    <a:pt x="25" y="0"/>
                  </a:lnTo>
                  <a:lnTo>
                    <a:pt x="7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7" name="Freeform 46"/>
            <p:cNvSpPr>
              <a:spLocks/>
            </p:cNvSpPr>
            <p:nvPr/>
          </p:nvSpPr>
          <p:spPr bwMode="auto">
            <a:xfrm>
              <a:off x="4686" y="562"/>
              <a:ext cx="103" cy="33"/>
            </a:xfrm>
            <a:custGeom>
              <a:avLst/>
              <a:gdLst>
                <a:gd name="T0" fmla="*/ 0 w 103"/>
                <a:gd name="T1" fmla="*/ 29 h 33"/>
                <a:gd name="T2" fmla="*/ 9 w 103"/>
                <a:gd name="T3" fmla="*/ 33 h 33"/>
                <a:gd name="T4" fmla="*/ 17 w 103"/>
                <a:gd name="T5" fmla="*/ 33 h 33"/>
                <a:gd name="T6" fmla="*/ 29 w 103"/>
                <a:gd name="T7" fmla="*/ 33 h 33"/>
                <a:gd name="T8" fmla="*/ 37 w 103"/>
                <a:gd name="T9" fmla="*/ 29 h 33"/>
                <a:gd name="T10" fmla="*/ 45 w 103"/>
                <a:gd name="T11" fmla="*/ 29 h 33"/>
                <a:gd name="T12" fmla="*/ 54 w 103"/>
                <a:gd name="T13" fmla="*/ 25 h 33"/>
                <a:gd name="T14" fmla="*/ 66 w 103"/>
                <a:gd name="T15" fmla="*/ 21 h 33"/>
                <a:gd name="T16" fmla="*/ 74 w 103"/>
                <a:gd name="T17" fmla="*/ 16 h 33"/>
                <a:gd name="T18" fmla="*/ 82 w 103"/>
                <a:gd name="T19" fmla="*/ 12 h 33"/>
                <a:gd name="T20" fmla="*/ 91 w 103"/>
                <a:gd name="T21" fmla="*/ 8 h 33"/>
                <a:gd name="T22" fmla="*/ 99 w 103"/>
                <a:gd name="T23" fmla="*/ 4 h 33"/>
                <a:gd name="T24" fmla="*/ 103 w 103"/>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
                <a:gd name="T40" fmla="*/ 0 h 33"/>
                <a:gd name="T41" fmla="*/ 103 w 103"/>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 h="33">
                  <a:moveTo>
                    <a:pt x="0" y="29"/>
                  </a:moveTo>
                  <a:lnTo>
                    <a:pt x="9" y="33"/>
                  </a:lnTo>
                  <a:lnTo>
                    <a:pt x="17" y="33"/>
                  </a:lnTo>
                  <a:lnTo>
                    <a:pt x="29" y="33"/>
                  </a:lnTo>
                  <a:lnTo>
                    <a:pt x="37" y="29"/>
                  </a:lnTo>
                  <a:lnTo>
                    <a:pt x="45" y="29"/>
                  </a:lnTo>
                  <a:lnTo>
                    <a:pt x="54" y="25"/>
                  </a:lnTo>
                  <a:lnTo>
                    <a:pt x="66" y="21"/>
                  </a:lnTo>
                  <a:lnTo>
                    <a:pt x="74" y="16"/>
                  </a:lnTo>
                  <a:lnTo>
                    <a:pt x="82" y="12"/>
                  </a:lnTo>
                  <a:lnTo>
                    <a:pt x="91" y="8"/>
                  </a:lnTo>
                  <a:lnTo>
                    <a:pt x="99" y="4"/>
                  </a:lnTo>
                  <a:lnTo>
                    <a:pt x="103" y="0"/>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8" name="Freeform 47"/>
            <p:cNvSpPr>
              <a:spLocks/>
            </p:cNvSpPr>
            <p:nvPr/>
          </p:nvSpPr>
          <p:spPr bwMode="auto">
            <a:xfrm>
              <a:off x="4612" y="591"/>
              <a:ext cx="74" cy="70"/>
            </a:xfrm>
            <a:custGeom>
              <a:avLst/>
              <a:gdLst>
                <a:gd name="T0" fmla="*/ 74 w 74"/>
                <a:gd name="T1" fmla="*/ 0 h 70"/>
                <a:gd name="T2" fmla="*/ 66 w 74"/>
                <a:gd name="T3" fmla="*/ 8 h 70"/>
                <a:gd name="T4" fmla="*/ 54 w 74"/>
                <a:gd name="T5" fmla="*/ 12 h 70"/>
                <a:gd name="T6" fmla="*/ 46 w 74"/>
                <a:gd name="T7" fmla="*/ 16 h 70"/>
                <a:gd name="T8" fmla="*/ 41 w 74"/>
                <a:gd name="T9" fmla="*/ 24 h 70"/>
                <a:gd name="T10" fmla="*/ 33 w 74"/>
                <a:gd name="T11" fmla="*/ 28 h 70"/>
                <a:gd name="T12" fmla="*/ 25 w 74"/>
                <a:gd name="T13" fmla="*/ 37 h 70"/>
                <a:gd name="T14" fmla="*/ 17 w 74"/>
                <a:gd name="T15" fmla="*/ 45 h 70"/>
                <a:gd name="T16" fmla="*/ 13 w 74"/>
                <a:gd name="T17" fmla="*/ 53 h 70"/>
                <a:gd name="T18" fmla="*/ 5 w 74"/>
                <a:gd name="T19" fmla="*/ 61 h 70"/>
                <a:gd name="T20" fmla="*/ 0 w 74"/>
                <a:gd name="T21" fmla="*/ 70 h 70"/>
                <a:gd name="T22" fmla="*/ 0 w 74"/>
                <a:gd name="T23" fmla="*/ 7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
                <a:gd name="T37" fmla="*/ 0 h 70"/>
                <a:gd name="T38" fmla="*/ 74 w 74"/>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 h="70">
                  <a:moveTo>
                    <a:pt x="74" y="0"/>
                  </a:moveTo>
                  <a:lnTo>
                    <a:pt x="66" y="8"/>
                  </a:lnTo>
                  <a:lnTo>
                    <a:pt x="54" y="12"/>
                  </a:lnTo>
                  <a:lnTo>
                    <a:pt x="46" y="16"/>
                  </a:lnTo>
                  <a:lnTo>
                    <a:pt x="41" y="24"/>
                  </a:lnTo>
                  <a:lnTo>
                    <a:pt x="33" y="28"/>
                  </a:lnTo>
                  <a:lnTo>
                    <a:pt x="25" y="37"/>
                  </a:lnTo>
                  <a:lnTo>
                    <a:pt x="17" y="45"/>
                  </a:lnTo>
                  <a:lnTo>
                    <a:pt x="13" y="53"/>
                  </a:lnTo>
                  <a:lnTo>
                    <a:pt x="5" y="61"/>
                  </a:lnTo>
                  <a:lnTo>
                    <a:pt x="0" y="70"/>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49" name="Freeform 48"/>
            <p:cNvSpPr>
              <a:spLocks/>
            </p:cNvSpPr>
            <p:nvPr/>
          </p:nvSpPr>
          <p:spPr bwMode="auto">
            <a:xfrm>
              <a:off x="4588" y="562"/>
              <a:ext cx="65" cy="12"/>
            </a:xfrm>
            <a:custGeom>
              <a:avLst/>
              <a:gdLst>
                <a:gd name="T0" fmla="*/ 0 w 65"/>
                <a:gd name="T1" fmla="*/ 0 h 12"/>
                <a:gd name="T2" fmla="*/ 4 w 65"/>
                <a:gd name="T3" fmla="*/ 0 h 12"/>
                <a:gd name="T4" fmla="*/ 8 w 65"/>
                <a:gd name="T5" fmla="*/ 4 h 12"/>
                <a:gd name="T6" fmla="*/ 16 w 65"/>
                <a:gd name="T7" fmla="*/ 8 h 12"/>
                <a:gd name="T8" fmla="*/ 24 w 65"/>
                <a:gd name="T9" fmla="*/ 8 h 12"/>
                <a:gd name="T10" fmla="*/ 29 w 65"/>
                <a:gd name="T11" fmla="*/ 8 h 12"/>
                <a:gd name="T12" fmla="*/ 37 w 65"/>
                <a:gd name="T13" fmla="*/ 12 h 12"/>
                <a:gd name="T14" fmla="*/ 41 w 65"/>
                <a:gd name="T15" fmla="*/ 12 h 12"/>
                <a:gd name="T16" fmla="*/ 49 w 65"/>
                <a:gd name="T17" fmla="*/ 8 h 12"/>
                <a:gd name="T18" fmla="*/ 53 w 65"/>
                <a:gd name="T19" fmla="*/ 8 h 12"/>
                <a:gd name="T20" fmla="*/ 61 w 65"/>
                <a:gd name="T21" fmla="*/ 8 h 12"/>
                <a:gd name="T22" fmla="*/ 65 w 65"/>
                <a:gd name="T23" fmla="*/ 4 h 12"/>
                <a:gd name="T24" fmla="*/ 65 w 65"/>
                <a:gd name="T25" fmla="*/ 4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12"/>
                <a:gd name="T41" fmla="*/ 65 w 65"/>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12">
                  <a:moveTo>
                    <a:pt x="0" y="0"/>
                  </a:moveTo>
                  <a:lnTo>
                    <a:pt x="4" y="0"/>
                  </a:lnTo>
                  <a:lnTo>
                    <a:pt x="8" y="4"/>
                  </a:lnTo>
                  <a:lnTo>
                    <a:pt x="16" y="8"/>
                  </a:lnTo>
                  <a:lnTo>
                    <a:pt x="24" y="8"/>
                  </a:lnTo>
                  <a:lnTo>
                    <a:pt x="29" y="8"/>
                  </a:lnTo>
                  <a:lnTo>
                    <a:pt x="37" y="12"/>
                  </a:lnTo>
                  <a:lnTo>
                    <a:pt x="41" y="12"/>
                  </a:lnTo>
                  <a:lnTo>
                    <a:pt x="49" y="8"/>
                  </a:lnTo>
                  <a:lnTo>
                    <a:pt x="53" y="8"/>
                  </a:lnTo>
                  <a:lnTo>
                    <a:pt x="61" y="8"/>
                  </a:lnTo>
                  <a:lnTo>
                    <a:pt x="65" y="4"/>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0" name="Line 49"/>
            <p:cNvSpPr>
              <a:spLocks noChangeShapeType="1"/>
            </p:cNvSpPr>
            <p:nvPr/>
          </p:nvSpPr>
          <p:spPr bwMode="auto">
            <a:xfrm flipV="1">
              <a:off x="4653" y="550"/>
              <a:ext cx="25" cy="16"/>
            </a:xfrm>
            <a:prstGeom prst="line">
              <a:avLst/>
            </a:prstGeom>
            <a:noFill/>
            <a:ln w="0">
              <a:solidFill>
                <a:srgbClr val="C96623"/>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51" name="Freeform 50"/>
            <p:cNvSpPr>
              <a:spLocks/>
            </p:cNvSpPr>
            <p:nvPr/>
          </p:nvSpPr>
          <p:spPr bwMode="auto">
            <a:xfrm>
              <a:off x="4662" y="492"/>
              <a:ext cx="102" cy="58"/>
            </a:xfrm>
            <a:custGeom>
              <a:avLst/>
              <a:gdLst>
                <a:gd name="T0" fmla="*/ 102 w 102"/>
                <a:gd name="T1" fmla="*/ 0 h 58"/>
                <a:gd name="T2" fmla="*/ 94 w 102"/>
                <a:gd name="T3" fmla="*/ 0 h 58"/>
                <a:gd name="T4" fmla="*/ 86 w 102"/>
                <a:gd name="T5" fmla="*/ 0 h 58"/>
                <a:gd name="T6" fmla="*/ 78 w 102"/>
                <a:gd name="T7" fmla="*/ 4 h 58"/>
                <a:gd name="T8" fmla="*/ 69 w 102"/>
                <a:gd name="T9" fmla="*/ 4 h 58"/>
                <a:gd name="T10" fmla="*/ 61 w 102"/>
                <a:gd name="T11" fmla="*/ 9 h 58"/>
                <a:gd name="T12" fmla="*/ 53 w 102"/>
                <a:gd name="T13" fmla="*/ 9 h 58"/>
                <a:gd name="T14" fmla="*/ 45 w 102"/>
                <a:gd name="T15" fmla="*/ 13 h 58"/>
                <a:gd name="T16" fmla="*/ 37 w 102"/>
                <a:gd name="T17" fmla="*/ 17 h 58"/>
                <a:gd name="T18" fmla="*/ 33 w 102"/>
                <a:gd name="T19" fmla="*/ 21 h 58"/>
                <a:gd name="T20" fmla="*/ 24 w 102"/>
                <a:gd name="T21" fmla="*/ 25 h 58"/>
                <a:gd name="T22" fmla="*/ 20 w 102"/>
                <a:gd name="T23" fmla="*/ 33 h 58"/>
                <a:gd name="T24" fmla="*/ 12 w 102"/>
                <a:gd name="T25" fmla="*/ 37 h 58"/>
                <a:gd name="T26" fmla="*/ 8 w 102"/>
                <a:gd name="T27" fmla="*/ 45 h 58"/>
                <a:gd name="T28" fmla="*/ 4 w 102"/>
                <a:gd name="T29" fmla="*/ 54 h 58"/>
                <a:gd name="T30" fmla="*/ 0 w 102"/>
                <a:gd name="T31" fmla="*/ 58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
                <a:gd name="T49" fmla="*/ 0 h 58"/>
                <a:gd name="T50" fmla="*/ 102 w 102"/>
                <a:gd name="T51" fmla="*/ 58 h 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 h="58">
                  <a:moveTo>
                    <a:pt x="102" y="0"/>
                  </a:moveTo>
                  <a:lnTo>
                    <a:pt x="94" y="0"/>
                  </a:lnTo>
                  <a:lnTo>
                    <a:pt x="86" y="0"/>
                  </a:lnTo>
                  <a:lnTo>
                    <a:pt x="78" y="4"/>
                  </a:lnTo>
                  <a:lnTo>
                    <a:pt x="69" y="4"/>
                  </a:lnTo>
                  <a:lnTo>
                    <a:pt x="61" y="9"/>
                  </a:lnTo>
                  <a:lnTo>
                    <a:pt x="53" y="9"/>
                  </a:lnTo>
                  <a:lnTo>
                    <a:pt x="45" y="13"/>
                  </a:lnTo>
                  <a:lnTo>
                    <a:pt x="37" y="17"/>
                  </a:lnTo>
                  <a:lnTo>
                    <a:pt x="33" y="21"/>
                  </a:lnTo>
                  <a:lnTo>
                    <a:pt x="24" y="25"/>
                  </a:lnTo>
                  <a:lnTo>
                    <a:pt x="20" y="33"/>
                  </a:lnTo>
                  <a:lnTo>
                    <a:pt x="12" y="37"/>
                  </a:lnTo>
                  <a:lnTo>
                    <a:pt x="8" y="45"/>
                  </a:lnTo>
                  <a:lnTo>
                    <a:pt x="4" y="54"/>
                  </a:lnTo>
                  <a:lnTo>
                    <a:pt x="0" y="58"/>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2" name="Freeform 51"/>
            <p:cNvSpPr>
              <a:spLocks/>
            </p:cNvSpPr>
            <p:nvPr/>
          </p:nvSpPr>
          <p:spPr bwMode="auto">
            <a:xfrm>
              <a:off x="4736" y="505"/>
              <a:ext cx="53" cy="37"/>
            </a:xfrm>
            <a:custGeom>
              <a:avLst/>
              <a:gdLst>
                <a:gd name="T0" fmla="*/ 53 w 53"/>
                <a:gd name="T1" fmla="*/ 37 h 37"/>
                <a:gd name="T2" fmla="*/ 49 w 53"/>
                <a:gd name="T3" fmla="*/ 28 h 37"/>
                <a:gd name="T4" fmla="*/ 45 w 53"/>
                <a:gd name="T5" fmla="*/ 24 h 37"/>
                <a:gd name="T6" fmla="*/ 41 w 53"/>
                <a:gd name="T7" fmla="*/ 16 h 37"/>
                <a:gd name="T8" fmla="*/ 32 w 53"/>
                <a:gd name="T9" fmla="*/ 12 h 37"/>
                <a:gd name="T10" fmla="*/ 28 w 53"/>
                <a:gd name="T11" fmla="*/ 12 h 37"/>
                <a:gd name="T12" fmla="*/ 20 w 53"/>
                <a:gd name="T13" fmla="*/ 8 h 37"/>
                <a:gd name="T14" fmla="*/ 16 w 53"/>
                <a:gd name="T15" fmla="*/ 4 h 37"/>
                <a:gd name="T16" fmla="*/ 8 w 53"/>
                <a:gd name="T17" fmla="*/ 0 h 37"/>
                <a:gd name="T18" fmla="*/ 0 w 53"/>
                <a:gd name="T19" fmla="*/ 0 h 37"/>
                <a:gd name="T20" fmla="*/ 0 w 53"/>
                <a:gd name="T21" fmla="*/ 0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37"/>
                <a:gd name="T35" fmla="*/ 53 w 53"/>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37">
                  <a:moveTo>
                    <a:pt x="53" y="37"/>
                  </a:moveTo>
                  <a:lnTo>
                    <a:pt x="49" y="28"/>
                  </a:lnTo>
                  <a:lnTo>
                    <a:pt x="45" y="24"/>
                  </a:lnTo>
                  <a:lnTo>
                    <a:pt x="41" y="16"/>
                  </a:lnTo>
                  <a:lnTo>
                    <a:pt x="32" y="12"/>
                  </a:lnTo>
                  <a:lnTo>
                    <a:pt x="28" y="12"/>
                  </a:lnTo>
                  <a:lnTo>
                    <a:pt x="20" y="8"/>
                  </a:lnTo>
                  <a:lnTo>
                    <a:pt x="16" y="4"/>
                  </a:lnTo>
                  <a:lnTo>
                    <a:pt x="8" y="0"/>
                  </a:lnTo>
                  <a:lnTo>
                    <a:pt x="0" y="0"/>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3" name="Freeform 52"/>
            <p:cNvSpPr>
              <a:spLocks/>
            </p:cNvSpPr>
            <p:nvPr/>
          </p:nvSpPr>
          <p:spPr bwMode="auto">
            <a:xfrm>
              <a:off x="4674" y="517"/>
              <a:ext cx="111" cy="37"/>
            </a:xfrm>
            <a:custGeom>
              <a:avLst/>
              <a:gdLst>
                <a:gd name="T0" fmla="*/ 111 w 111"/>
                <a:gd name="T1" fmla="*/ 20 h 37"/>
                <a:gd name="T2" fmla="*/ 107 w 111"/>
                <a:gd name="T3" fmla="*/ 16 h 37"/>
                <a:gd name="T4" fmla="*/ 98 w 111"/>
                <a:gd name="T5" fmla="*/ 12 h 37"/>
                <a:gd name="T6" fmla="*/ 94 w 111"/>
                <a:gd name="T7" fmla="*/ 12 h 37"/>
                <a:gd name="T8" fmla="*/ 86 w 111"/>
                <a:gd name="T9" fmla="*/ 12 h 37"/>
                <a:gd name="T10" fmla="*/ 78 w 111"/>
                <a:gd name="T11" fmla="*/ 12 h 37"/>
                <a:gd name="T12" fmla="*/ 78 w 111"/>
                <a:gd name="T13" fmla="*/ 12 h 37"/>
                <a:gd name="T14" fmla="*/ 78 w 111"/>
                <a:gd name="T15" fmla="*/ 12 h 37"/>
                <a:gd name="T16" fmla="*/ 78 w 111"/>
                <a:gd name="T17" fmla="*/ 16 h 37"/>
                <a:gd name="T18" fmla="*/ 74 w 111"/>
                <a:gd name="T19" fmla="*/ 20 h 37"/>
                <a:gd name="T20" fmla="*/ 74 w 111"/>
                <a:gd name="T21" fmla="*/ 25 h 37"/>
                <a:gd name="T22" fmla="*/ 70 w 111"/>
                <a:gd name="T23" fmla="*/ 29 h 37"/>
                <a:gd name="T24" fmla="*/ 66 w 111"/>
                <a:gd name="T25" fmla="*/ 29 h 37"/>
                <a:gd name="T26" fmla="*/ 66 w 111"/>
                <a:gd name="T27" fmla="*/ 33 h 37"/>
                <a:gd name="T28" fmla="*/ 62 w 111"/>
                <a:gd name="T29" fmla="*/ 33 h 37"/>
                <a:gd name="T30" fmla="*/ 57 w 111"/>
                <a:gd name="T31" fmla="*/ 37 h 37"/>
                <a:gd name="T32" fmla="*/ 53 w 111"/>
                <a:gd name="T33" fmla="*/ 37 h 37"/>
                <a:gd name="T34" fmla="*/ 49 w 111"/>
                <a:gd name="T35" fmla="*/ 37 h 37"/>
                <a:gd name="T36" fmla="*/ 45 w 111"/>
                <a:gd name="T37" fmla="*/ 37 h 37"/>
                <a:gd name="T38" fmla="*/ 41 w 111"/>
                <a:gd name="T39" fmla="*/ 33 h 37"/>
                <a:gd name="T40" fmla="*/ 37 w 111"/>
                <a:gd name="T41" fmla="*/ 33 h 37"/>
                <a:gd name="T42" fmla="*/ 33 w 111"/>
                <a:gd name="T43" fmla="*/ 29 h 37"/>
                <a:gd name="T44" fmla="*/ 33 w 111"/>
                <a:gd name="T45" fmla="*/ 29 h 37"/>
                <a:gd name="T46" fmla="*/ 29 w 111"/>
                <a:gd name="T47" fmla="*/ 25 h 37"/>
                <a:gd name="T48" fmla="*/ 29 w 111"/>
                <a:gd name="T49" fmla="*/ 20 h 37"/>
                <a:gd name="T50" fmla="*/ 21 w 111"/>
                <a:gd name="T51" fmla="*/ 20 h 37"/>
                <a:gd name="T52" fmla="*/ 12 w 111"/>
                <a:gd name="T53" fmla="*/ 25 h 37"/>
                <a:gd name="T54" fmla="*/ 4 w 111"/>
                <a:gd name="T55" fmla="*/ 29 h 37"/>
                <a:gd name="T56" fmla="*/ 0 w 111"/>
                <a:gd name="T57" fmla="*/ 29 h 37"/>
                <a:gd name="T58" fmla="*/ 0 w 111"/>
                <a:gd name="T59" fmla="*/ 29 h 37"/>
                <a:gd name="T60" fmla="*/ 4 w 111"/>
                <a:gd name="T61" fmla="*/ 25 h 37"/>
                <a:gd name="T62" fmla="*/ 8 w 111"/>
                <a:gd name="T63" fmla="*/ 20 h 37"/>
                <a:gd name="T64" fmla="*/ 16 w 111"/>
                <a:gd name="T65" fmla="*/ 16 h 37"/>
                <a:gd name="T66" fmla="*/ 21 w 111"/>
                <a:gd name="T67" fmla="*/ 12 h 37"/>
                <a:gd name="T68" fmla="*/ 25 w 111"/>
                <a:gd name="T69" fmla="*/ 8 h 37"/>
                <a:gd name="T70" fmla="*/ 33 w 111"/>
                <a:gd name="T71" fmla="*/ 4 h 37"/>
                <a:gd name="T72" fmla="*/ 41 w 111"/>
                <a:gd name="T73" fmla="*/ 4 h 37"/>
                <a:gd name="T74" fmla="*/ 45 w 111"/>
                <a:gd name="T75" fmla="*/ 0 h 37"/>
                <a:gd name="T76" fmla="*/ 53 w 111"/>
                <a:gd name="T77" fmla="*/ 0 h 37"/>
                <a:gd name="T78" fmla="*/ 62 w 111"/>
                <a:gd name="T79" fmla="*/ 0 h 37"/>
                <a:gd name="T80" fmla="*/ 70 w 111"/>
                <a:gd name="T81" fmla="*/ 0 h 37"/>
                <a:gd name="T82" fmla="*/ 74 w 111"/>
                <a:gd name="T83" fmla="*/ 0 h 37"/>
                <a:gd name="T84" fmla="*/ 82 w 111"/>
                <a:gd name="T85" fmla="*/ 4 h 37"/>
                <a:gd name="T86" fmla="*/ 90 w 111"/>
                <a:gd name="T87" fmla="*/ 4 h 37"/>
                <a:gd name="T88" fmla="*/ 94 w 111"/>
                <a:gd name="T89" fmla="*/ 8 h 37"/>
                <a:gd name="T90" fmla="*/ 103 w 111"/>
                <a:gd name="T91" fmla="*/ 12 h 37"/>
                <a:gd name="T92" fmla="*/ 107 w 111"/>
                <a:gd name="T93" fmla="*/ 16 h 37"/>
                <a:gd name="T94" fmla="*/ 111 w 111"/>
                <a:gd name="T95" fmla="*/ 20 h 37"/>
                <a:gd name="T96" fmla="*/ 111 w 111"/>
                <a:gd name="T97" fmla="*/ 20 h 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37"/>
                <a:gd name="T149" fmla="*/ 111 w 111"/>
                <a:gd name="T150" fmla="*/ 37 h 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37">
                  <a:moveTo>
                    <a:pt x="111" y="20"/>
                  </a:moveTo>
                  <a:lnTo>
                    <a:pt x="107" y="16"/>
                  </a:lnTo>
                  <a:lnTo>
                    <a:pt x="98" y="12"/>
                  </a:lnTo>
                  <a:lnTo>
                    <a:pt x="94" y="12"/>
                  </a:lnTo>
                  <a:lnTo>
                    <a:pt x="86" y="12"/>
                  </a:lnTo>
                  <a:lnTo>
                    <a:pt x="78" y="12"/>
                  </a:lnTo>
                  <a:lnTo>
                    <a:pt x="78" y="16"/>
                  </a:lnTo>
                  <a:lnTo>
                    <a:pt x="74" y="20"/>
                  </a:lnTo>
                  <a:lnTo>
                    <a:pt x="74" y="25"/>
                  </a:lnTo>
                  <a:lnTo>
                    <a:pt x="70" y="29"/>
                  </a:lnTo>
                  <a:lnTo>
                    <a:pt x="66" y="29"/>
                  </a:lnTo>
                  <a:lnTo>
                    <a:pt x="66" y="33"/>
                  </a:lnTo>
                  <a:lnTo>
                    <a:pt x="62" y="33"/>
                  </a:lnTo>
                  <a:lnTo>
                    <a:pt x="57" y="37"/>
                  </a:lnTo>
                  <a:lnTo>
                    <a:pt x="53" y="37"/>
                  </a:lnTo>
                  <a:lnTo>
                    <a:pt x="49" y="37"/>
                  </a:lnTo>
                  <a:lnTo>
                    <a:pt x="45" y="37"/>
                  </a:lnTo>
                  <a:lnTo>
                    <a:pt x="41" y="33"/>
                  </a:lnTo>
                  <a:lnTo>
                    <a:pt x="37" y="33"/>
                  </a:lnTo>
                  <a:lnTo>
                    <a:pt x="33" y="29"/>
                  </a:lnTo>
                  <a:lnTo>
                    <a:pt x="29" y="25"/>
                  </a:lnTo>
                  <a:lnTo>
                    <a:pt x="29" y="20"/>
                  </a:lnTo>
                  <a:lnTo>
                    <a:pt x="21" y="20"/>
                  </a:lnTo>
                  <a:lnTo>
                    <a:pt x="12" y="25"/>
                  </a:lnTo>
                  <a:lnTo>
                    <a:pt x="4" y="29"/>
                  </a:lnTo>
                  <a:lnTo>
                    <a:pt x="0" y="29"/>
                  </a:lnTo>
                  <a:lnTo>
                    <a:pt x="4" y="25"/>
                  </a:lnTo>
                  <a:lnTo>
                    <a:pt x="8" y="20"/>
                  </a:lnTo>
                  <a:lnTo>
                    <a:pt x="16" y="16"/>
                  </a:lnTo>
                  <a:lnTo>
                    <a:pt x="21" y="12"/>
                  </a:lnTo>
                  <a:lnTo>
                    <a:pt x="25" y="8"/>
                  </a:lnTo>
                  <a:lnTo>
                    <a:pt x="33" y="4"/>
                  </a:lnTo>
                  <a:lnTo>
                    <a:pt x="41" y="4"/>
                  </a:lnTo>
                  <a:lnTo>
                    <a:pt x="45" y="0"/>
                  </a:lnTo>
                  <a:lnTo>
                    <a:pt x="53" y="0"/>
                  </a:lnTo>
                  <a:lnTo>
                    <a:pt x="62" y="0"/>
                  </a:lnTo>
                  <a:lnTo>
                    <a:pt x="70" y="0"/>
                  </a:lnTo>
                  <a:lnTo>
                    <a:pt x="74" y="0"/>
                  </a:lnTo>
                  <a:lnTo>
                    <a:pt x="82" y="4"/>
                  </a:lnTo>
                  <a:lnTo>
                    <a:pt x="90" y="4"/>
                  </a:lnTo>
                  <a:lnTo>
                    <a:pt x="94" y="8"/>
                  </a:lnTo>
                  <a:lnTo>
                    <a:pt x="103" y="12"/>
                  </a:lnTo>
                  <a:lnTo>
                    <a:pt x="107" y="16"/>
                  </a:lnTo>
                  <a:lnTo>
                    <a:pt x="11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4" name="Freeform 53"/>
            <p:cNvSpPr>
              <a:spLocks/>
            </p:cNvSpPr>
            <p:nvPr/>
          </p:nvSpPr>
          <p:spPr bwMode="auto">
            <a:xfrm>
              <a:off x="4674" y="517"/>
              <a:ext cx="111" cy="37"/>
            </a:xfrm>
            <a:custGeom>
              <a:avLst/>
              <a:gdLst>
                <a:gd name="T0" fmla="*/ 111 w 111"/>
                <a:gd name="T1" fmla="*/ 20 h 37"/>
                <a:gd name="T2" fmla="*/ 107 w 111"/>
                <a:gd name="T3" fmla="*/ 16 h 37"/>
                <a:gd name="T4" fmla="*/ 98 w 111"/>
                <a:gd name="T5" fmla="*/ 12 h 37"/>
                <a:gd name="T6" fmla="*/ 94 w 111"/>
                <a:gd name="T7" fmla="*/ 12 h 37"/>
                <a:gd name="T8" fmla="*/ 86 w 111"/>
                <a:gd name="T9" fmla="*/ 12 h 37"/>
                <a:gd name="T10" fmla="*/ 78 w 111"/>
                <a:gd name="T11" fmla="*/ 12 h 37"/>
                <a:gd name="T12" fmla="*/ 78 w 111"/>
                <a:gd name="T13" fmla="*/ 12 h 37"/>
                <a:gd name="T14" fmla="*/ 78 w 111"/>
                <a:gd name="T15" fmla="*/ 12 h 37"/>
                <a:gd name="T16" fmla="*/ 78 w 111"/>
                <a:gd name="T17" fmla="*/ 16 h 37"/>
                <a:gd name="T18" fmla="*/ 74 w 111"/>
                <a:gd name="T19" fmla="*/ 20 h 37"/>
                <a:gd name="T20" fmla="*/ 74 w 111"/>
                <a:gd name="T21" fmla="*/ 25 h 37"/>
                <a:gd name="T22" fmla="*/ 70 w 111"/>
                <a:gd name="T23" fmla="*/ 29 h 37"/>
                <a:gd name="T24" fmla="*/ 66 w 111"/>
                <a:gd name="T25" fmla="*/ 29 h 37"/>
                <a:gd name="T26" fmla="*/ 66 w 111"/>
                <a:gd name="T27" fmla="*/ 33 h 37"/>
                <a:gd name="T28" fmla="*/ 62 w 111"/>
                <a:gd name="T29" fmla="*/ 33 h 37"/>
                <a:gd name="T30" fmla="*/ 57 w 111"/>
                <a:gd name="T31" fmla="*/ 37 h 37"/>
                <a:gd name="T32" fmla="*/ 53 w 111"/>
                <a:gd name="T33" fmla="*/ 37 h 37"/>
                <a:gd name="T34" fmla="*/ 49 w 111"/>
                <a:gd name="T35" fmla="*/ 37 h 37"/>
                <a:gd name="T36" fmla="*/ 45 w 111"/>
                <a:gd name="T37" fmla="*/ 37 h 37"/>
                <a:gd name="T38" fmla="*/ 41 w 111"/>
                <a:gd name="T39" fmla="*/ 33 h 37"/>
                <a:gd name="T40" fmla="*/ 37 w 111"/>
                <a:gd name="T41" fmla="*/ 33 h 37"/>
                <a:gd name="T42" fmla="*/ 33 w 111"/>
                <a:gd name="T43" fmla="*/ 29 h 37"/>
                <a:gd name="T44" fmla="*/ 33 w 111"/>
                <a:gd name="T45" fmla="*/ 29 h 37"/>
                <a:gd name="T46" fmla="*/ 29 w 111"/>
                <a:gd name="T47" fmla="*/ 25 h 37"/>
                <a:gd name="T48" fmla="*/ 29 w 111"/>
                <a:gd name="T49" fmla="*/ 20 h 37"/>
                <a:gd name="T50" fmla="*/ 21 w 111"/>
                <a:gd name="T51" fmla="*/ 20 h 37"/>
                <a:gd name="T52" fmla="*/ 12 w 111"/>
                <a:gd name="T53" fmla="*/ 25 h 37"/>
                <a:gd name="T54" fmla="*/ 4 w 111"/>
                <a:gd name="T55" fmla="*/ 29 h 37"/>
                <a:gd name="T56" fmla="*/ 0 w 111"/>
                <a:gd name="T57" fmla="*/ 29 h 37"/>
                <a:gd name="T58" fmla="*/ 0 w 111"/>
                <a:gd name="T59" fmla="*/ 29 h 37"/>
                <a:gd name="T60" fmla="*/ 4 w 111"/>
                <a:gd name="T61" fmla="*/ 25 h 37"/>
                <a:gd name="T62" fmla="*/ 8 w 111"/>
                <a:gd name="T63" fmla="*/ 20 h 37"/>
                <a:gd name="T64" fmla="*/ 16 w 111"/>
                <a:gd name="T65" fmla="*/ 16 h 37"/>
                <a:gd name="T66" fmla="*/ 21 w 111"/>
                <a:gd name="T67" fmla="*/ 12 h 37"/>
                <a:gd name="T68" fmla="*/ 25 w 111"/>
                <a:gd name="T69" fmla="*/ 8 h 37"/>
                <a:gd name="T70" fmla="*/ 33 w 111"/>
                <a:gd name="T71" fmla="*/ 4 h 37"/>
                <a:gd name="T72" fmla="*/ 41 w 111"/>
                <a:gd name="T73" fmla="*/ 4 h 37"/>
                <a:gd name="T74" fmla="*/ 45 w 111"/>
                <a:gd name="T75" fmla="*/ 0 h 37"/>
                <a:gd name="T76" fmla="*/ 53 w 111"/>
                <a:gd name="T77" fmla="*/ 0 h 37"/>
                <a:gd name="T78" fmla="*/ 62 w 111"/>
                <a:gd name="T79" fmla="*/ 0 h 37"/>
                <a:gd name="T80" fmla="*/ 70 w 111"/>
                <a:gd name="T81" fmla="*/ 0 h 37"/>
                <a:gd name="T82" fmla="*/ 74 w 111"/>
                <a:gd name="T83" fmla="*/ 0 h 37"/>
                <a:gd name="T84" fmla="*/ 82 w 111"/>
                <a:gd name="T85" fmla="*/ 4 h 37"/>
                <a:gd name="T86" fmla="*/ 90 w 111"/>
                <a:gd name="T87" fmla="*/ 4 h 37"/>
                <a:gd name="T88" fmla="*/ 94 w 111"/>
                <a:gd name="T89" fmla="*/ 8 h 37"/>
                <a:gd name="T90" fmla="*/ 103 w 111"/>
                <a:gd name="T91" fmla="*/ 12 h 37"/>
                <a:gd name="T92" fmla="*/ 107 w 111"/>
                <a:gd name="T93" fmla="*/ 16 h 37"/>
                <a:gd name="T94" fmla="*/ 111 w 111"/>
                <a:gd name="T95" fmla="*/ 20 h 37"/>
                <a:gd name="T96" fmla="*/ 111 w 111"/>
                <a:gd name="T97" fmla="*/ 20 h 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37"/>
                <a:gd name="T149" fmla="*/ 111 w 111"/>
                <a:gd name="T150" fmla="*/ 37 h 3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37">
                  <a:moveTo>
                    <a:pt x="111" y="20"/>
                  </a:moveTo>
                  <a:lnTo>
                    <a:pt x="107" y="16"/>
                  </a:lnTo>
                  <a:lnTo>
                    <a:pt x="98" y="12"/>
                  </a:lnTo>
                  <a:lnTo>
                    <a:pt x="94" y="12"/>
                  </a:lnTo>
                  <a:lnTo>
                    <a:pt x="86" y="12"/>
                  </a:lnTo>
                  <a:lnTo>
                    <a:pt x="78" y="12"/>
                  </a:lnTo>
                  <a:lnTo>
                    <a:pt x="78" y="16"/>
                  </a:lnTo>
                  <a:lnTo>
                    <a:pt x="74" y="20"/>
                  </a:lnTo>
                  <a:lnTo>
                    <a:pt x="74" y="25"/>
                  </a:lnTo>
                  <a:lnTo>
                    <a:pt x="70" y="29"/>
                  </a:lnTo>
                  <a:lnTo>
                    <a:pt x="66" y="29"/>
                  </a:lnTo>
                  <a:lnTo>
                    <a:pt x="66" y="33"/>
                  </a:lnTo>
                  <a:lnTo>
                    <a:pt x="62" y="33"/>
                  </a:lnTo>
                  <a:lnTo>
                    <a:pt x="57" y="37"/>
                  </a:lnTo>
                  <a:lnTo>
                    <a:pt x="53" y="37"/>
                  </a:lnTo>
                  <a:lnTo>
                    <a:pt x="49" y="37"/>
                  </a:lnTo>
                  <a:lnTo>
                    <a:pt x="45" y="37"/>
                  </a:lnTo>
                  <a:lnTo>
                    <a:pt x="41" y="33"/>
                  </a:lnTo>
                  <a:lnTo>
                    <a:pt x="37" y="33"/>
                  </a:lnTo>
                  <a:lnTo>
                    <a:pt x="33" y="29"/>
                  </a:lnTo>
                  <a:lnTo>
                    <a:pt x="29" y="25"/>
                  </a:lnTo>
                  <a:lnTo>
                    <a:pt x="29" y="20"/>
                  </a:lnTo>
                  <a:lnTo>
                    <a:pt x="21" y="20"/>
                  </a:lnTo>
                  <a:lnTo>
                    <a:pt x="12" y="25"/>
                  </a:lnTo>
                  <a:lnTo>
                    <a:pt x="4" y="29"/>
                  </a:lnTo>
                  <a:lnTo>
                    <a:pt x="0" y="29"/>
                  </a:lnTo>
                  <a:lnTo>
                    <a:pt x="4" y="25"/>
                  </a:lnTo>
                  <a:lnTo>
                    <a:pt x="8" y="20"/>
                  </a:lnTo>
                  <a:lnTo>
                    <a:pt x="16" y="16"/>
                  </a:lnTo>
                  <a:lnTo>
                    <a:pt x="21" y="12"/>
                  </a:lnTo>
                  <a:lnTo>
                    <a:pt x="25" y="8"/>
                  </a:lnTo>
                  <a:lnTo>
                    <a:pt x="33" y="4"/>
                  </a:lnTo>
                  <a:lnTo>
                    <a:pt x="41" y="4"/>
                  </a:lnTo>
                  <a:lnTo>
                    <a:pt x="45" y="0"/>
                  </a:lnTo>
                  <a:lnTo>
                    <a:pt x="53" y="0"/>
                  </a:lnTo>
                  <a:lnTo>
                    <a:pt x="62" y="0"/>
                  </a:lnTo>
                  <a:lnTo>
                    <a:pt x="70" y="0"/>
                  </a:lnTo>
                  <a:lnTo>
                    <a:pt x="74" y="0"/>
                  </a:lnTo>
                  <a:lnTo>
                    <a:pt x="82" y="4"/>
                  </a:lnTo>
                  <a:lnTo>
                    <a:pt x="90" y="4"/>
                  </a:lnTo>
                  <a:lnTo>
                    <a:pt x="94" y="8"/>
                  </a:lnTo>
                  <a:lnTo>
                    <a:pt x="103" y="12"/>
                  </a:lnTo>
                  <a:lnTo>
                    <a:pt x="107" y="16"/>
                  </a:lnTo>
                  <a:lnTo>
                    <a:pt x="111" y="2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5" name="Freeform 54"/>
            <p:cNvSpPr>
              <a:spLocks/>
            </p:cNvSpPr>
            <p:nvPr/>
          </p:nvSpPr>
          <p:spPr bwMode="auto">
            <a:xfrm>
              <a:off x="4719" y="529"/>
              <a:ext cx="17" cy="13"/>
            </a:xfrm>
            <a:custGeom>
              <a:avLst/>
              <a:gdLst>
                <a:gd name="T0" fmla="*/ 17 w 17"/>
                <a:gd name="T1" fmla="*/ 4 h 13"/>
                <a:gd name="T2" fmla="*/ 17 w 17"/>
                <a:gd name="T3" fmla="*/ 4 h 13"/>
                <a:gd name="T4" fmla="*/ 12 w 17"/>
                <a:gd name="T5" fmla="*/ 4 h 13"/>
                <a:gd name="T6" fmla="*/ 12 w 17"/>
                <a:gd name="T7" fmla="*/ 0 h 13"/>
                <a:gd name="T8" fmla="*/ 12 w 17"/>
                <a:gd name="T9" fmla="*/ 0 h 13"/>
                <a:gd name="T10" fmla="*/ 12 w 17"/>
                <a:gd name="T11" fmla="*/ 0 h 13"/>
                <a:gd name="T12" fmla="*/ 12 w 17"/>
                <a:gd name="T13" fmla="*/ 0 h 13"/>
                <a:gd name="T14" fmla="*/ 8 w 17"/>
                <a:gd name="T15" fmla="*/ 0 h 13"/>
                <a:gd name="T16" fmla="*/ 8 w 17"/>
                <a:gd name="T17" fmla="*/ 0 h 13"/>
                <a:gd name="T18" fmla="*/ 8 w 17"/>
                <a:gd name="T19" fmla="*/ 0 h 13"/>
                <a:gd name="T20" fmla="*/ 4 w 17"/>
                <a:gd name="T21" fmla="*/ 0 h 13"/>
                <a:gd name="T22" fmla="*/ 4 w 17"/>
                <a:gd name="T23" fmla="*/ 0 h 13"/>
                <a:gd name="T24" fmla="*/ 4 w 17"/>
                <a:gd name="T25" fmla="*/ 0 h 13"/>
                <a:gd name="T26" fmla="*/ 4 w 17"/>
                <a:gd name="T27" fmla="*/ 0 h 13"/>
                <a:gd name="T28" fmla="*/ 4 w 17"/>
                <a:gd name="T29" fmla="*/ 4 h 13"/>
                <a:gd name="T30" fmla="*/ 4 w 17"/>
                <a:gd name="T31" fmla="*/ 4 h 13"/>
                <a:gd name="T32" fmla="*/ 0 w 17"/>
                <a:gd name="T33" fmla="*/ 4 h 13"/>
                <a:gd name="T34" fmla="*/ 4 w 17"/>
                <a:gd name="T35" fmla="*/ 8 h 13"/>
                <a:gd name="T36" fmla="*/ 4 w 17"/>
                <a:gd name="T37" fmla="*/ 8 h 13"/>
                <a:gd name="T38" fmla="*/ 4 w 17"/>
                <a:gd name="T39" fmla="*/ 8 h 13"/>
                <a:gd name="T40" fmla="*/ 4 w 17"/>
                <a:gd name="T41" fmla="*/ 8 h 13"/>
                <a:gd name="T42" fmla="*/ 4 w 17"/>
                <a:gd name="T43" fmla="*/ 13 h 13"/>
                <a:gd name="T44" fmla="*/ 4 w 17"/>
                <a:gd name="T45" fmla="*/ 13 h 13"/>
                <a:gd name="T46" fmla="*/ 8 w 17"/>
                <a:gd name="T47" fmla="*/ 13 h 13"/>
                <a:gd name="T48" fmla="*/ 8 w 17"/>
                <a:gd name="T49" fmla="*/ 13 h 13"/>
                <a:gd name="T50" fmla="*/ 8 w 17"/>
                <a:gd name="T51" fmla="*/ 13 h 13"/>
                <a:gd name="T52" fmla="*/ 12 w 17"/>
                <a:gd name="T53" fmla="*/ 13 h 13"/>
                <a:gd name="T54" fmla="*/ 12 w 17"/>
                <a:gd name="T55" fmla="*/ 13 h 13"/>
                <a:gd name="T56" fmla="*/ 12 w 17"/>
                <a:gd name="T57" fmla="*/ 8 h 13"/>
                <a:gd name="T58" fmla="*/ 12 w 17"/>
                <a:gd name="T59" fmla="*/ 8 h 13"/>
                <a:gd name="T60" fmla="*/ 12 w 17"/>
                <a:gd name="T61" fmla="*/ 8 h 13"/>
                <a:gd name="T62" fmla="*/ 17 w 17"/>
                <a:gd name="T63" fmla="*/ 8 h 13"/>
                <a:gd name="T64" fmla="*/ 17 w 17"/>
                <a:gd name="T65" fmla="*/ 4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3"/>
                <a:gd name="T101" fmla="*/ 17 w 17"/>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3">
                  <a:moveTo>
                    <a:pt x="17" y="4"/>
                  </a:moveTo>
                  <a:lnTo>
                    <a:pt x="17" y="4"/>
                  </a:lnTo>
                  <a:lnTo>
                    <a:pt x="12" y="4"/>
                  </a:lnTo>
                  <a:lnTo>
                    <a:pt x="12" y="0"/>
                  </a:lnTo>
                  <a:lnTo>
                    <a:pt x="8" y="0"/>
                  </a:lnTo>
                  <a:lnTo>
                    <a:pt x="4" y="0"/>
                  </a:lnTo>
                  <a:lnTo>
                    <a:pt x="4" y="4"/>
                  </a:lnTo>
                  <a:lnTo>
                    <a:pt x="0" y="4"/>
                  </a:lnTo>
                  <a:lnTo>
                    <a:pt x="4" y="8"/>
                  </a:lnTo>
                  <a:lnTo>
                    <a:pt x="4" y="13"/>
                  </a:lnTo>
                  <a:lnTo>
                    <a:pt x="8" y="13"/>
                  </a:lnTo>
                  <a:lnTo>
                    <a:pt x="12" y="13"/>
                  </a:lnTo>
                  <a:lnTo>
                    <a:pt x="12" y="8"/>
                  </a:lnTo>
                  <a:lnTo>
                    <a:pt x="17" y="8"/>
                  </a:lnTo>
                  <a:lnTo>
                    <a:pt x="1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6" name="Freeform 55"/>
            <p:cNvSpPr>
              <a:spLocks/>
            </p:cNvSpPr>
            <p:nvPr/>
          </p:nvSpPr>
          <p:spPr bwMode="auto">
            <a:xfrm>
              <a:off x="4719" y="529"/>
              <a:ext cx="17" cy="13"/>
            </a:xfrm>
            <a:custGeom>
              <a:avLst/>
              <a:gdLst>
                <a:gd name="T0" fmla="*/ 17 w 17"/>
                <a:gd name="T1" fmla="*/ 4 h 13"/>
                <a:gd name="T2" fmla="*/ 17 w 17"/>
                <a:gd name="T3" fmla="*/ 4 h 13"/>
                <a:gd name="T4" fmla="*/ 17 w 17"/>
                <a:gd name="T5" fmla="*/ 4 h 13"/>
                <a:gd name="T6" fmla="*/ 12 w 17"/>
                <a:gd name="T7" fmla="*/ 4 h 13"/>
                <a:gd name="T8" fmla="*/ 12 w 17"/>
                <a:gd name="T9" fmla="*/ 0 h 13"/>
                <a:gd name="T10" fmla="*/ 12 w 17"/>
                <a:gd name="T11" fmla="*/ 0 h 13"/>
                <a:gd name="T12" fmla="*/ 12 w 17"/>
                <a:gd name="T13" fmla="*/ 0 h 13"/>
                <a:gd name="T14" fmla="*/ 12 w 17"/>
                <a:gd name="T15" fmla="*/ 0 h 13"/>
                <a:gd name="T16" fmla="*/ 8 w 17"/>
                <a:gd name="T17" fmla="*/ 0 h 13"/>
                <a:gd name="T18" fmla="*/ 8 w 17"/>
                <a:gd name="T19" fmla="*/ 0 h 13"/>
                <a:gd name="T20" fmla="*/ 8 w 17"/>
                <a:gd name="T21" fmla="*/ 0 h 13"/>
                <a:gd name="T22" fmla="*/ 8 w 17"/>
                <a:gd name="T23" fmla="*/ 0 h 13"/>
                <a:gd name="T24" fmla="*/ 4 w 17"/>
                <a:gd name="T25" fmla="*/ 0 h 13"/>
                <a:gd name="T26" fmla="*/ 4 w 17"/>
                <a:gd name="T27" fmla="*/ 0 h 13"/>
                <a:gd name="T28" fmla="*/ 4 w 17"/>
                <a:gd name="T29" fmla="*/ 0 h 13"/>
                <a:gd name="T30" fmla="*/ 4 w 17"/>
                <a:gd name="T31" fmla="*/ 0 h 13"/>
                <a:gd name="T32" fmla="*/ 4 w 17"/>
                <a:gd name="T33" fmla="*/ 4 h 13"/>
                <a:gd name="T34" fmla="*/ 4 w 17"/>
                <a:gd name="T35" fmla="*/ 4 h 13"/>
                <a:gd name="T36" fmla="*/ 0 w 17"/>
                <a:gd name="T37" fmla="*/ 4 h 13"/>
                <a:gd name="T38" fmla="*/ 0 w 17"/>
                <a:gd name="T39" fmla="*/ 4 h 13"/>
                <a:gd name="T40" fmla="*/ 4 w 17"/>
                <a:gd name="T41" fmla="*/ 8 h 13"/>
                <a:gd name="T42" fmla="*/ 4 w 17"/>
                <a:gd name="T43" fmla="*/ 8 h 13"/>
                <a:gd name="T44" fmla="*/ 4 w 17"/>
                <a:gd name="T45" fmla="*/ 8 h 13"/>
                <a:gd name="T46" fmla="*/ 4 w 17"/>
                <a:gd name="T47" fmla="*/ 8 h 13"/>
                <a:gd name="T48" fmla="*/ 4 w 17"/>
                <a:gd name="T49" fmla="*/ 13 h 13"/>
                <a:gd name="T50" fmla="*/ 4 w 17"/>
                <a:gd name="T51" fmla="*/ 13 h 13"/>
                <a:gd name="T52" fmla="*/ 8 w 17"/>
                <a:gd name="T53" fmla="*/ 13 h 13"/>
                <a:gd name="T54" fmla="*/ 8 w 17"/>
                <a:gd name="T55" fmla="*/ 13 h 13"/>
                <a:gd name="T56" fmla="*/ 8 w 17"/>
                <a:gd name="T57" fmla="*/ 13 h 13"/>
                <a:gd name="T58" fmla="*/ 8 w 17"/>
                <a:gd name="T59" fmla="*/ 13 h 13"/>
                <a:gd name="T60" fmla="*/ 12 w 17"/>
                <a:gd name="T61" fmla="*/ 13 h 13"/>
                <a:gd name="T62" fmla="*/ 12 w 17"/>
                <a:gd name="T63" fmla="*/ 13 h 13"/>
                <a:gd name="T64" fmla="*/ 12 w 17"/>
                <a:gd name="T65" fmla="*/ 8 h 13"/>
                <a:gd name="T66" fmla="*/ 12 w 17"/>
                <a:gd name="T67" fmla="*/ 8 h 13"/>
                <a:gd name="T68" fmla="*/ 12 w 17"/>
                <a:gd name="T69" fmla="*/ 8 h 13"/>
                <a:gd name="T70" fmla="*/ 17 w 17"/>
                <a:gd name="T71" fmla="*/ 8 h 13"/>
                <a:gd name="T72" fmla="*/ 17 w 17"/>
                <a:gd name="T73" fmla="*/ 4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
                <a:gd name="T112" fmla="*/ 0 h 13"/>
                <a:gd name="T113" fmla="*/ 17 w 17"/>
                <a:gd name="T114" fmla="*/ 13 h 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 h="13">
                  <a:moveTo>
                    <a:pt x="17" y="4"/>
                  </a:moveTo>
                  <a:lnTo>
                    <a:pt x="17" y="4"/>
                  </a:lnTo>
                  <a:lnTo>
                    <a:pt x="12" y="4"/>
                  </a:lnTo>
                  <a:lnTo>
                    <a:pt x="12" y="0"/>
                  </a:lnTo>
                  <a:lnTo>
                    <a:pt x="8" y="0"/>
                  </a:lnTo>
                  <a:lnTo>
                    <a:pt x="4" y="0"/>
                  </a:lnTo>
                  <a:lnTo>
                    <a:pt x="4" y="4"/>
                  </a:lnTo>
                  <a:lnTo>
                    <a:pt x="0" y="4"/>
                  </a:lnTo>
                  <a:lnTo>
                    <a:pt x="4" y="8"/>
                  </a:lnTo>
                  <a:lnTo>
                    <a:pt x="4" y="13"/>
                  </a:lnTo>
                  <a:lnTo>
                    <a:pt x="8" y="13"/>
                  </a:lnTo>
                  <a:lnTo>
                    <a:pt x="12" y="13"/>
                  </a:lnTo>
                  <a:lnTo>
                    <a:pt x="12" y="8"/>
                  </a:lnTo>
                  <a:lnTo>
                    <a:pt x="17" y="8"/>
                  </a:lnTo>
                  <a:lnTo>
                    <a:pt x="17" y="4"/>
                  </a:lnTo>
                </a:path>
              </a:pathLst>
            </a:custGeom>
            <a:noFill/>
            <a:ln w="0">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7" name="Freeform 56"/>
            <p:cNvSpPr>
              <a:spLocks/>
            </p:cNvSpPr>
            <p:nvPr/>
          </p:nvSpPr>
          <p:spPr bwMode="auto">
            <a:xfrm>
              <a:off x="4666" y="451"/>
              <a:ext cx="143" cy="41"/>
            </a:xfrm>
            <a:custGeom>
              <a:avLst/>
              <a:gdLst>
                <a:gd name="T0" fmla="*/ 139 w 143"/>
                <a:gd name="T1" fmla="*/ 41 h 41"/>
                <a:gd name="T2" fmla="*/ 127 w 143"/>
                <a:gd name="T3" fmla="*/ 37 h 41"/>
                <a:gd name="T4" fmla="*/ 115 w 143"/>
                <a:gd name="T5" fmla="*/ 29 h 41"/>
                <a:gd name="T6" fmla="*/ 102 w 143"/>
                <a:gd name="T7" fmla="*/ 25 h 41"/>
                <a:gd name="T8" fmla="*/ 98 w 143"/>
                <a:gd name="T9" fmla="*/ 25 h 41"/>
                <a:gd name="T10" fmla="*/ 98 w 143"/>
                <a:gd name="T11" fmla="*/ 25 h 41"/>
                <a:gd name="T12" fmla="*/ 90 w 143"/>
                <a:gd name="T13" fmla="*/ 21 h 41"/>
                <a:gd name="T14" fmla="*/ 82 w 143"/>
                <a:gd name="T15" fmla="*/ 21 h 41"/>
                <a:gd name="T16" fmla="*/ 74 w 143"/>
                <a:gd name="T17" fmla="*/ 21 h 41"/>
                <a:gd name="T18" fmla="*/ 65 w 143"/>
                <a:gd name="T19" fmla="*/ 21 h 41"/>
                <a:gd name="T20" fmla="*/ 57 w 143"/>
                <a:gd name="T21" fmla="*/ 25 h 41"/>
                <a:gd name="T22" fmla="*/ 49 w 143"/>
                <a:gd name="T23" fmla="*/ 25 h 41"/>
                <a:gd name="T24" fmla="*/ 41 w 143"/>
                <a:gd name="T25" fmla="*/ 29 h 41"/>
                <a:gd name="T26" fmla="*/ 33 w 143"/>
                <a:gd name="T27" fmla="*/ 29 h 41"/>
                <a:gd name="T28" fmla="*/ 24 w 143"/>
                <a:gd name="T29" fmla="*/ 33 h 41"/>
                <a:gd name="T30" fmla="*/ 20 w 143"/>
                <a:gd name="T31" fmla="*/ 41 h 41"/>
                <a:gd name="T32" fmla="*/ 20 w 143"/>
                <a:gd name="T33" fmla="*/ 41 h 41"/>
                <a:gd name="T34" fmla="*/ 20 w 143"/>
                <a:gd name="T35" fmla="*/ 37 h 41"/>
                <a:gd name="T36" fmla="*/ 24 w 143"/>
                <a:gd name="T37" fmla="*/ 29 h 41"/>
                <a:gd name="T38" fmla="*/ 29 w 143"/>
                <a:gd name="T39" fmla="*/ 25 h 41"/>
                <a:gd name="T40" fmla="*/ 33 w 143"/>
                <a:gd name="T41" fmla="*/ 21 h 41"/>
                <a:gd name="T42" fmla="*/ 41 w 143"/>
                <a:gd name="T43" fmla="*/ 17 h 41"/>
                <a:gd name="T44" fmla="*/ 45 w 143"/>
                <a:gd name="T45" fmla="*/ 13 h 41"/>
                <a:gd name="T46" fmla="*/ 53 w 143"/>
                <a:gd name="T47" fmla="*/ 8 h 41"/>
                <a:gd name="T48" fmla="*/ 53 w 143"/>
                <a:gd name="T49" fmla="*/ 8 h 41"/>
                <a:gd name="T50" fmla="*/ 41 w 143"/>
                <a:gd name="T51" fmla="*/ 13 h 41"/>
                <a:gd name="T52" fmla="*/ 29 w 143"/>
                <a:gd name="T53" fmla="*/ 17 h 41"/>
                <a:gd name="T54" fmla="*/ 20 w 143"/>
                <a:gd name="T55" fmla="*/ 21 h 41"/>
                <a:gd name="T56" fmla="*/ 8 w 143"/>
                <a:gd name="T57" fmla="*/ 29 h 41"/>
                <a:gd name="T58" fmla="*/ 0 w 143"/>
                <a:gd name="T59" fmla="*/ 33 h 41"/>
                <a:gd name="T60" fmla="*/ 0 w 143"/>
                <a:gd name="T61" fmla="*/ 33 h 41"/>
                <a:gd name="T62" fmla="*/ 0 w 143"/>
                <a:gd name="T63" fmla="*/ 33 h 41"/>
                <a:gd name="T64" fmla="*/ 4 w 143"/>
                <a:gd name="T65" fmla="*/ 29 h 41"/>
                <a:gd name="T66" fmla="*/ 8 w 143"/>
                <a:gd name="T67" fmla="*/ 25 h 41"/>
                <a:gd name="T68" fmla="*/ 16 w 143"/>
                <a:gd name="T69" fmla="*/ 17 h 41"/>
                <a:gd name="T70" fmla="*/ 20 w 143"/>
                <a:gd name="T71" fmla="*/ 13 h 41"/>
                <a:gd name="T72" fmla="*/ 29 w 143"/>
                <a:gd name="T73" fmla="*/ 8 h 41"/>
                <a:gd name="T74" fmla="*/ 33 w 143"/>
                <a:gd name="T75" fmla="*/ 4 h 41"/>
                <a:gd name="T76" fmla="*/ 41 w 143"/>
                <a:gd name="T77" fmla="*/ 4 h 41"/>
                <a:gd name="T78" fmla="*/ 49 w 143"/>
                <a:gd name="T79" fmla="*/ 0 h 41"/>
                <a:gd name="T80" fmla="*/ 57 w 143"/>
                <a:gd name="T81" fmla="*/ 0 h 41"/>
                <a:gd name="T82" fmla="*/ 65 w 143"/>
                <a:gd name="T83" fmla="*/ 0 h 41"/>
                <a:gd name="T84" fmla="*/ 74 w 143"/>
                <a:gd name="T85" fmla="*/ 0 h 41"/>
                <a:gd name="T86" fmla="*/ 82 w 143"/>
                <a:gd name="T87" fmla="*/ 0 h 41"/>
                <a:gd name="T88" fmla="*/ 90 w 143"/>
                <a:gd name="T89" fmla="*/ 0 h 41"/>
                <a:gd name="T90" fmla="*/ 90 w 143"/>
                <a:gd name="T91" fmla="*/ 0 h 41"/>
                <a:gd name="T92" fmla="*/ 90 w 143"/>
                <a:gd name="T93" fmla="*/ 0 h 41"/>
                <a:gd name="T94" fmla="*/ 98 w 143"/>
                <a:gd name="T95" fmla="*/ 0 h 41"/>
                <a:gd name="T96" fmla="*/ 102 w 143"/>
                <a:gd name="T97" fmla="*/ 4 h 41"/>
                <a:gd name="T98" fmla="*/ 111 w 143"/>
                <a:gd name="T99" fmla="*/ 8 h 41"/>
                <a:gd name="T100" fmla="*/ 115 w 143"/>
                <a:gd name="T101" fmla="*/ 13 h 41"/>
                <a:gd name="T102" fmla="*/ 123 w 143"/>
                <a:gd name="T103" fmla="*/ 17 h 41"/>
                <a:gd name="T104" fmla="*/ 127 w 143"/>
                <a:gd name="T105" fmla="*/ 21 h 41"/>
                <a:gd name="T106" fmla="*/ 131 w 143"/>
                <a:gd name="T107" fmla="*/ 25 h 41"/>
                <a:gd name="T108" fmla="*/ 135 w 143"/>
                <a:gd name="T109" fmla="*/ 29 h 41"/>
                <a:gd name="T110" fmla="*/ 139 w 143"/>
                <a:gd name="T111" fmla="*/ 37 h 41"/>
                <a:gd name="T112" fmla="*/ 143 w 143"/>
                <a:gd name="T113" fmla="*/ 41 h 41"/>
                <a:gd name="T114" fmla="*/ 139 w 143"/>
                <a:gd name="T115" fmla="*/ 41 h 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3"/>
                <a:gd name="T175" fmla="*/ 0 h 41"/>
                <a:gd name="T176" fmla="*/ 143 w 143"/>
                <a:gd name="T177" fmla="*/ 41 h 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3" h="41">
                  <a:moveTo>
                    <a:pt x="139" y="41"/>
                  </a:moveTo>
                  <a:lnTo>
                    <a:pt x="127" y="37"/>
                  </a:lnTo>
                  <a:lnTo>
                    <a:pt x="115" y="29"/>
                  </a:lnTo>
                  <a:lnTo>
                    <a:pt x="102" y="25"/>
                  </a:lnTo>
                  <a:lnTo>
                    <a:pt x="98" y="25"/>
                  </a:lnTo>
                  <a:lnTo>
                    <a:pt x="90" y="21"/>
                  </a:lnTo>
                  <a:lnTo>
                    <a:pt x="82" y="21"/>
                  </a:lnTo>
                  <a:lnTo>
                    <a:pt x="74" y="21"/>
                  </a:lnTo>
                  <a:lnTo>
                    <a:pt x="65" y="21"/>
                  </a:lnTo>
                  <a:lnTo>
                    <a:pt x="57" y="25"/>
                  </a:lnTo>
                  <a:lnTo>
                    <a:pt x="49" y="25"/>
                  </a:lnTo>
                  <a:lnTo>
                    <a:pt x="41" y="29"/>
                  </a:lnTo>
                  <a:lnTo>
                    <a:pt x="33" y="29"/>
                  </a:lnTo>
                  <a:lnTo>
                    <a:pt x="24" y="33"/>
                  </a:lnTo>
                  <a:lnTo>
                    <a:pt x="20" y="41"/>
                  </a:lnTo>
                  <a:lnTo>
                    <a:pt x="20" y="37"/>
                  </a:lnTo>
                  <a:lnTo>
                    <a:pt x="24" y="29"/>
                  </a:lnTo>
                  <a:lnTo>
                    <a:pt x="29" y="25"/>
                  </a:lnTo>
                  <a:lnTo>
                    <a:pt x="33" y="21"/>
                  </a:lnTo>
                  <a:lnTo>
                    <a:pt x="41" y="17"/>
                  </a:lnTo>
                  <a:lnTo>
                    <a:pt x="45" y="13"/>
                  </a:lnTo>
                  <a:lnTo>
                    <a:pt x="53" y="8"/>
                  </a:lnTo>
                  <a:lnTo>
                    <a:pt x="41" y="13"/>
                  </a:lnTo>
                  <a:lnTo>
                    <a:pt x="29" y="17"/>
                  </a:lnTo>
                  <a:lnTo>
                    <a:pt x="20" y="21"/>
                  </a:lnTo>
                  <a:lnTo>
                    <a:pt x="8" y="29"/>
                  </a:lnTo>
                  <a:lnTo>
                    <a:pt x="0" y="33"/>
                  </a:lnTo>
                  <a:lnTo>
                    <a:pt x="4" y="29"/>
                  </a:lnTo>
                  <a:lnTo>
                    <a:pt x="8" y="25"/>
                  </a:lnTo>
                  <a:lnTo>
                    <a:pt x="16" y="17"/>
                  </a:lnTo>
                  <a:lnTo>
                    <a:pt x="20" y="13"/>
                  </a:lnTo>
                  <a:lnTo>
                    <a:pt x="29" y="8"/>
                  </a:lnTo>
                  <a:lnTo>
                    <a:pt x="33" y="4"/>
                  </a:lnTo>
                  <a:lnTo>
                    <a:pt x="41" y="4"/>
                  </a:lnTo>
                  <a:lnTo>
                    <a:pt x="49" y="0"/>
                  </a:lnTo>
                  <a:lnTo>
                    <a:pt x="57" y="0"/>
                  </a:lnTo>
                  <a:lnTo>
                    <a:pt x="65" y="0"/>
                  </a:lnTo>
                  <a:lnTo>
                    <a:pt x="74" y="0"/>
                  </a:lnTo>
                  <a:lnTo>
                    <a:pt x="82" y="0"/>
                  </a:lnTo>
                  <a:lnTo>
                    <a:pt x="90" y="0"/>
                  </a:lnTo>
                  <a:lnTo>
                    <a:pt x="98" y="0"/>
                  </a:lnTo>
                  <a:lnTo>
                    <a:pt x="102" y="4"/>
                  </a:lnTo>
                  <a:lnTo>
                    <a:pt x="111" y="8"/>
                  </a:lnTo>
                  <a:lnTo>
                    <a:pt x="115" y="13"/>
                  </a:lnTo>
                  <a:lnTo>
                    <a:pt x="123" y="17"/>
                  </a:lnTo>
                  <a:lnTo>
                    <a:pt x="127" y="21"/>
                  </a:lnTo>
                  <a:lnTo>
                    <a:pt x="131" y="25"/>
                  </a:lnTo>
                  <a:lnTo>
                    <a:pt x="135" y="29"/>
                  </a:lnTo>
                  <a:lnTo>
                    <a:pt x="139" y="37"/>
                  </a:lnTo>
                  <a:lnTo>
                    <a:pt x="143" y="41"/>
                  </a:lnTo>
                  <a:lnTo>
                    <a:pt x="13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8" name="Freeform 57"/>
            <p:cNvSpPr>
              <a:spLocks/>
            </p:cNvSpPr>
            <p:nvPr/>
          </p:nvSpPr>
          <p:spPr bwMode="auto">
            <a:xfrm>
              <a:off x="4666" y="451"/>
              <a:ext cx="143" cy="41"/>
            </a:xfrm>
            <a:custGeom>
              <a:avLst/>
              <a:gdLst>
                <a:gd name="T0" fmla="*/ 139 w 143"/>
                <a:gd name="T1" fmla="*/ 41 h 41"/>
                <a:gd name="T2" fmla="*/ 127 w 143"/>
                <a:gd name="T3" fmla="*/ 37 h 41"/>
                <a:gd name="T4" fmla="*/ 115 w 143"/>
                <a:gd name="T5" fmla="*/ 29 h 41"/>
                <a:gd name="T6" fmla="*/ 102 w 143"/>
                <a:gd name="T7" fmla="*/ 25 h 41"/>
                <a:gd name="T8" fmla="*/ 98 w 143"/>
                <a:gd name="T9" fmla="*/ 25 h 41"/>
                <a:gd name="T10" fmla="*/ 98 w 143"/>
                <a:gd name="T11" fmla="*/ 25 h 41"/>
                <a:gd name="T12" fmla="*/ 90 w 143"/>
                <a:gd name="T13" fmla="*/ 21 h 41"/>
                <a:gd name="T14" fmla="*/ 82 w 143"/>
                <a:gd name="T15" fmla="*/ 21 h 41"/>
                <a:gd name="T16" fmla="*/ 74 w 143"/>
                <a:gd name="T17" fmla="*/ 21 h 41"/>
                <a:gd name="T18" fmla="*/ 65 w 143"/>
                <a:gd name="T19" fmla="*/ 21 h 41"/>
                <a:gd name="T20" fmla="*/ 57 w 143"/>
                <a:gd name="T21" fmla="*/ 25 h 41"/>
                <a:gd name="T22" fmla="*/ 49 w 143"/>
                <a:gd name="T23" fmla="*/ 25 h 41"/>
                <a:gd name="T24" fmla="*/ 41 w 143"/>
                <a:gd name="T25" fmla="*/ 29 h 41"/>
                <a:gd name="T26" fmla="*/ 33 w 143"/>
                <a:gd name="T27" fmla="*/ 29 h 41"/>
                <a:gd name="T28" fmla="*/ 24 w 143"/>
                <a:gd name="T29" fmla="*/ 33 h 41"/>
                <a:gd name="T30" fmla="*/ 20 w 143"/>
                <a:gd name="T31" fmla="*/ 41 h 41"/>
                <a:gd name="T32" fmla="*/ 20 w 143"/>
                <a:gd name="T33" fmla="*/ 41 h 41"/>
                <a:gd name="T34" fmla="*/ 20 w 143"/>
                <a:gd name="T35" fmla="*/ 37 h 41"/>
                <a:gd name="T36" fmla="*/ 24 w 143"/>
                <a:gd name="T37" fmla="*/ 29 h 41"/>
                <a:gd name="T38" fmla="*/ 29 w 143"/>
                <a:gd name="T39" fmla="*/ 25 h 41"/>
                <a:gd name="T40" fmla="*/ 33 w 143"/>
                <a:gd name="T41" fmla="*/ 21 h 41"/>
                <a:gd name="T42" fmla="*/ 41 w 143"/>
                <a:gd name="T43" fmla="*/ 17 h 41"/>
                <a:gd name="T44" fmla="*/ 45 w 143"/>
                <a:gd name="T45" fmla="*/ 13 h 41"/>
                <a:gd name="T46" fmla="*/ 53 w 143"/>
                <a:gd name="T47" fmla="*/ 8 h 41"/>
                <a:gd name="T48" fmla="*/ 53 w 143"/>
                <a:gd name="T49" fmla="*/ 8 h 41"/>
                <a:gd name="T50" fmla="*/ 41 w 143"/>
                <a:gd name="T51" fmla="*/ 13 h 41"/>
                <a:gd name="T52" fmla="*/ 29 w 143"/>
                <a:gd name="T53" fmla="*/ 17 h 41"/>
                <a:gd name="T54" fmla="*/ 20 w 143"/>
                <a:gd name="T55" fmla="*/ 21 h 41"/>
                <a:gd name="T56" fmla="*/ 8 w 143"/>
                <a:gd name="T57" fmla="*/ 29 h 41"/>
                <a:gd name="T58" fmla="*/ 0 w 143"/>
                <a:gd name="T59" fmla="*/ 33 h 41"/>
                <a:gd name="T60" fmla="*/ 0 w 143"/>
                <a:gd name="T61" fmla="*/ 33 h 41"/>
                <a:gd name="T62" fmla="*/ 0 w 143"/>
                <a:gd name="T63" fmla="*/ 33 h 41"/>
                <a:gd name="T64" fmla="*/ 4 w 143"/>
                <a:gd name="T65" fmla="*/ 29 h 41"/>
                <a:gd name="T66" fmla="*/ 8 w 143"/>
                <a:gd name="T67" fmla="*/ 25 h 41"/>
                <a:gd name="T68" fmla="*/ 16 w 143"/>
                <a:gd name="T69" fmla="*/ 17 h 41"/>
                <a:gd name="T70" fmla="*/ 20 w 143"/>
                <a:gd name="T71" fmla="*/ 13 h 41"/>
                <a:gd name="T72" fmla="*/ 29 w 143"/>
                <a:gd name="T73" fmla="*/ 8 h 41"/>
                <a:gd name="T74" fmla="*/ 33 w 143"/>
                <a:gd name="T75" fmla="*/ 4 h 41"/>
                <a:gd name="T76" fmla="*/ 41 w 143"/>
                <a:gd name="T77" fmla="*/ 4 h 41"/>
                <a:gd name="T78" fmla="*/ 49 w 143"/>
                <a:gd name="T79" fmla="*/ 0 h 41"/>
                <a:gd name="T80" fmla="*/ 57 w 143"/>
                <a:gd name="T81" fmla="*/ 0 h 41"/>
                <a:gd name="T82" fmla="*/ 65 w 143"/>
                <a:gd name="T83" fmla="*/ 0 h 41"/>
                <a:gd name="T84" fmla="*/ 74 w 143"/>
                <a:gd name="T85" fmla="*/ 0 h 41"/>
                <a:gd name="T86" fmla="*/ 82 w 143"/>
                <a:gd name="T87" fmla="*/ 0 h 41"/>
                <a:gd name="T88" fmla="*/ 90 w 143"/>
                <a:gd name="T89" fmla="*/ 0 h 41"/>
                <a:gd name="T90" fmla="*/ 90 w 143"/>
                <a:gd name="T91" fmla="*/ 0 h 41"/>
                <a:gd name="T92" fmla="*/ 90 w 143"/>
                <a:gd name="T93" fmla="*/ 0 h 41"/>
                <a:gd name="T94" fmla="*/ 98 w 143"/>
                <a:gd name="T95" fmla="*/ 0 h 41"/>
                <a:gd name="T96" fmla="*/ 102 w 143"/>
                <a:gd name="T97" fmla="*/ 4 h 41"/>
                <a:gd name="T98" fmla="*/ 111 w 143"/>
                <a:gd name="T99" fmla="*/ 8 h 41"/>
                <a:gd name="T100" fmla="*/ 115 w 143"/>
                <a:gd name="T101" fmla="*/ 13 h 41"/>
                <a:gd name="T102" fmla="*/ 123 w 143"/>
                <a:gd name="T103" fmla="*/ 17 h 41"/>
                <a:gd name="T104" fmla="*/ 127 w 143"/>
                <a:gd name="T105" fmla="*/ 21 h 41"/>
                <a:gd name="T106" fmla="*/ 131 w 143"/>
                <a:gd name="T107" fmla="*/ 25 h 41"/>
                <a:gd name="T108" fmla="*/ 135 w 143"/>
                <a:gd name="T109" fmla="*/ 29 h 41"/>
                <a:gd name="T110" fmla="*/ 139 w 143"/>
                <a:gd name="T111" fmla="*/ 37 h 41"/>
                <a:gd name="T112" fmla="*/ 143 w 143"/>
                <a:gd name="T113" fmla="*/ 41 h 41"/>
                <a:gd name="T114" fmla="*/ 139 w 143"/>
                <a:gd name="T115" fmla="*/ 41 h 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3"/>
                <a:gd name="T175" fmla="*/ 0 h 41"/>
                <a:gd name="T176" fmla="*/ 143 w 143"/>
                <a:gd name="T177" fmla="*/ 41 h 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3" h="41">
                  <a:moveTo>
                    <a:pt x="139" y="41"/>
                  </a:moveTo>
                  <a:lnTo>
                    <a:pt x="127" y="37"/>
                  </a:lnTo>
                  <a:lnTo>
                    <a:pt x="115" y="29"/>
                  </a:lnTo>
                  <a:lnTo>
                    <a:pt x="102" y="25"/>
                  </a:lnTo>
                  <a:lnTo>
                    <a:pt x="98" y="25"/>
                  </a:lnTo>
                  <a:lnTo>
                    <a:pt x="90" y="21"/>
                  </a:lnTo>
                  <a:lnTo>
                    <a:pt x="82" y="21"/>
                  </a:lnTo>
                  <a:lnTo>
                    <a:pt x="74" y="21"/>
                  </a:lnTo>
                  <a:lnTo>
                    <a:pt x="65" y="21"/>
                  </a:lnTo>
                  <a:lnTo>
                    <a:pt x="57" y="25"/>
                  </a:lnTo>
                  <a:lnTo>
                    <a:pt x="49" y="25"/>
                  </a:lnTo>
                  <a:lnTo>
                    <a:pt x="41" y="29"/>
                  </a:lnTo>
                  <a:lnTo>
                    <a:pt x="33" y="29"/>
                  </a:lnTo>
                  <a:lnTo>
                    <a:pt x="24" y="33"/>
                  </a:lnTo>
                  <a:lnTo>
                    <a:pt x="20" y="41"/>
                  </a:lnTo>
                  <a:lnTo>
                    <a:pt x="20" y="37"/>
                  </a:lnTo>
                  <a:lnTo>
                    <a:pt x="24" y="29"/>
                  </a:lnTo>
                  <a:lnTo>
                    <a:pt x="29" y="25"/>
                  </a:lnTo>
                  <a:lnTo>
                    <a:pt x="33" y="21"/>
                  </a:lnTo>
                  <a:lnTo>
                    <a:pt x="41" y="17"/>
                  </a:lnTo>
                  <a:lnTo>
                    <a:pt x="45" y="13"/>
                  </a:lnTo>
                  <a:lnTo>
                    <a:pt x="53" y="8"/>
                  </a:lnTo>
                  <a:lnTo>
                    <a:pt x="41" y="13"/>
                  </a:lnTo>
                  <a:lnTo>
                    <a:pt x="29" y="17"/>
                  </a:lnTo>
                  <a:lnTo>
                    <a:pt x="20" y="21"/>
                  </a:lnTo>
                  <a:lnTo>
                    <a:pt x="8" y="29"/>
                  </a:lnTo>
                  <a:lnTo>
                    <a:pt x="0" y="33"/>
                  </a:lnTo>
                  <a:lnTo>
                    <a:pt x="4" y="29"/>
                  </a:lnTo>
                  <a:lnTo>
                    <a:pt x="8" y="25"/>
                  </a:lnTo>
                  <a:lnTo>
                    <a:pt x="16" y="17"/>
                  </a:lnTo>
                  <a:lnTo>
                    <a:pt x="20" y="13"/>
                  </a:lnTo>
                  <a:lnTo>
                    <a:pt x="29" y="8"/>
                  </a:lnTo>
                  <a:lnTo>
                    <a:pt x="33" y="4"/>
                  </a:lnTo>
                  <a:lnTo>
                    <a:pt x="41" y="4"/>
                  </a:lnTo>
                  <a:lnTo>
                    <a:pt x="49" y="0"/>
                  </a:lnTo>
                  <a:lnTo>
                    <a:pt x="57" y="0"/>
                  </a:lnTo>
                  <a:lnTo>
                    <a:pt x="65" y="0"/>
                  </a:lnTo>
                  <a:lnTo>
                    <a:pt x="74" y="0"/>
                  </a:lnTo>
                  <a:lnTo>
                    <a:pt x="82" y="0"/>
                  </a:lnTo>
                  <a:lnTo>
                    <a:pt x="90" y="0"/>
                  </a:lnTo>
                  <a:lnTo>
                    <a:pt x="98" y="0"/>
                  </a:lnTo>
                  <a:lnTo>
                    <a:pt x="102" y="4"/>
                  </a:lnTo>
                  <a:lnTo>
                    <a:pt x="111" y="8"/>
                  </a:lnTo>
                  <a:lnTo>
                    <a:pt x="115" y="13"/>
                  </a:lnTo>
                  <a:lnTo>
                    <a:pt x="123" y="17"/>
                  </a:lnTo>
                  <a:lnTo>
                    <a:pt x="127" y="21"/>
                  </a:lnTo>
                  <a:lnTo>
                    <a:pt x="131" y="25"/>
                  </a:lnTo>
                  <a:lnTo>
                    <a:pt x="135" y="29"/>
                  </a:lnTo>
                  <a:lnTo>
                    <a:pt x="139" y="37"/>
                  </a:lnTo>
                  <a:lnTo>
                    <a:pt x="143" y="41"/>
                  </a:lnTo>
                  <a:lnTo>
                    <a:pt x="139" y="4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59" name="Freeform 58"/>
            <p:cNvSpPr>
              <a:spLocks/>
            </p:cNvSpPr>
            <p:nvPr/>
          </p:nvSpPr>
          <p:spPr bwMode="auto">
            <a:xfrm>
              <a:off x="4768" y="472"/>
              <a:ext cx="37" cy="24"/>
            </a:xfrm>
            <a:custGeom>
              <a:avLst/>
              <a:gdLst>
                <a:gd name="T0" fmla="*/ 37 w 37"/>
                <a:gd name="T1" fmla="*/ 20 h 24"/>
                <a:gd name="T2" fmla="*/ 21 w 37"/>
                <a:gd name="T3" fmla="*/ 0 h 24"/>
                <a:gd name="T4" fmla="*/ 33 w 37"/>
                <a:gd name="T5" fmla="*/ 12 h 24"/>
                <a:gd name="T6" fmla="*/ 37 w 37"/>
                <a:gd name="T7" fmla="*/ 20 h 24"/>
                <a:gd name="T8" fmla="*/ 29 w 37"/>
                <a:gd name="T9" fmla="*/ 16 h 24"/>
                <a:gd name="T10" fmla="*/ 29 w 37"/>
                <a:gd name="T11" fmla="*/ 24 h 24"/>
                <a:gd name="T12" fmla="*/ 13 w 37"/>
                <a:gd name="T13" fmla="*/ 12 h 24"/>
                <a:gd name="T14" fmla="*/ 0 w 37"/>
                <a:gd name="T15" fmla="*/ 8 h 24"/>
                <a:gd name="T16" fmla="*/ 37 w 37"/>
                <a:gd name="T17" fmla="*/ 2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24"/>
                <a:gd name="T29" fmla="*/ 37 w 3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24">
                  <a:moveTo>
                    <a:pt x="37" y="20"/>
                  </a:moveTo>
                  <a:lnTo>
                    <a:pt x="21" y="0"/>
                  </a:lnTo>
                  <a:lnTo>
                    <a:pt x="33" y="12"/>
                  </a:lnTo>
                  <a:lnTo>
                    <a:pt x="37" y="20"/>
                  </a:lnTo>
                  <a:lnTo>
                    <a:pt x="29" y="16"/>
                  </a:lnTo>
                  <a:lnTo>
                    <a:pt x="29" y="24"/>
                  </a:lnTo>
                  <a:lnTo>
                    <a:pt x="13" y="12"/>
                  </a:lnTo>
                  <a:lnTo>
                    <a:pt x="0" y="8"/>
                  </a:lnTo>
                  <a:lnTo>
                    <a:pt x="37" y="20"/>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0" name="Freeform 59"/>
            <p:cNvSpPr>
              <a:spLocks/>
            </p:cNvSpPr>
            <p:nvPr/>
          </p:nvSpPr>
          <p:spPr bwMode="auto">
            <a:xfrm>
              <a:off x="4768" y="472"/>
              <a:ext cx="37" cy="24"/>
            </a:xfrm>
            <a:custGeom>
              <a:avLst/>
              <a:gdLst>
                <a:gd name="T0" fmla="*/ 37 w 37"/>
                <a:gd name="T1" fmla="*/ 20 h 24"/>
                <a:gd name="T2" fmla="*/ 21 w 37"/>
                <a:gd name="T3" fmla="*/ 0 h 24"/>
                <a:gd name="T4" fmla="*/ 33 w 37"/>
                <a:gd name="T5" fmla="*/ 12 h 24"/>
                <a:gd name="T6" fmla="*/ 37 w 37"/>
                <a:gd name="T7" fmla="*/ 20 h 24"/>
                <a:gd name="T8" fmla="*/ 29 w 37"/>
                <a:gd name="T9" fmla="*/ 16 h 24"/>
                <a:gd name="T10" fmla="*/ 29 w 37"/>
                <a:gd name="T11" fmla="*/ 24 h 24"/>
                <a:gd name="T12" fmla="*/ 13 w 37"/>
                <a:gd name="T13" fmla="*/ 12 h 24"/>
                <a:gd name="T14" fmla="*/ 0 w 37"/>
                <a:gd name="T15" fmla="*/ 8 h 24"/>
                <a:gd name="T16" fmla="*/ 37 w 37"/>
                <a:gd name="T17" fmla="*/ 2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24"/>
                <a:gd name="T29" fmla="*/ 37 w 3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24">
                  <a:moveTo>
                    <a:pt x="37" y="20"/>
                  </a:moveTo>
                  <a:lnTo>
                    <a:pt x="21" y="0"/>
                  </a:lnTo>
                  <a:lnTo>
                    <a:pt x="33" y="12"/>
                  </a:lnTo>
                  <a:lnTo>
                    <a:pt x="37" y="20"/>
                  </a:lnTo>
                  <a:lnTo>
                    <a:pt x="29" y="16"/>
                  </a:lnTo>
                  <a:lnTo>
                    <a:pt x="29" y="24"/>
                  </a:lnTo>
                  <a:lnTo>
                    <a:pt x="13" y="12"/>
                  </a:lnTo>
                  <a:lnTo>
                    <a:pt x="0" y="8"/>
                  </a:lnTo>
                  <a:lnTo>
                    <a:pt x="37" y="20"/>
                  </a:lnTo>
                </a:path>
              </a:pathLst>
            </a:custGeom>
            <a:noFill/>
            <a:ln w="0">
              <a:solidFill>
                <a:srgbClr val="B5B5B5"/>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1" name="Freeform 60"/>
            <p:cNvSpPr>
              <a:spLocks/>
            </p:cNvSpPr>
            <p:nvPr/>
          </p:nvSpPr>
          <p:spPr bwMode="auto">
            <a:xfrm>
              <a:off x="4978" y="505"/>
              <a:ext cx="45" cy="37"/>
            </a:xfrm>
            <a:custGeom>
              <a:avLst/>
              <a:gdLst>
                <a:gd name="T0" fmla="*/ 45 w 45"/>
                <a:gd name="T1" fmla="*/ 37 h 37"/>
                <a:gd name="T2" fmla="*/ 41 w 45"/>
                <a:gd name="T3" fmla="*/ 32 h 37"/>
                <a:gd name="T4" fmla="*/ 41 w 45"/>
                <a:gd name="T5" fmla="*/ 28 h 37"/>
                <a:gd name="T6" fmla="*/ 36 w 45"/>
                <a:gd name="T7" fmla="*/ 24 h 37"/>
                <a:gd name="T8" fmla="*/ 32 w 45"/>
                <a:gd name="T9" fmla="*/ 16 h 37"/>
                <a:gd name="T10" fmla="*/ 32 w 45"/>
                <a:gd name="T11" fmla="*/ 12 h 37"/>
                <a:gd name="T12" fmla="*/ 24 w 45"/>
                <a:gd name="T13" fmla="*/ 8 h 37"/>
                <a:gd name="T14" fmla="*/ 20 w 45"/>
                <a:gd name="T15" fmla="*/ 8 h 37"/>
                <a:gd name="T16" fmla="*/ 16 w 45"/>
                <a:gd name="T17" fmla="*/ 4 h 37"/>
                <a:gd name="T18" fmla="*/ 8 w 45"/>
                <a:gd name="T19" fmla="*/ 0 h 37"/>
                <a:gd name="T20" fmla="*/ 4 w 45"/>
                <a:gd name="T21" fmla="*/ 0 h 37"/>
                <a:gd name="T22" fmla="*/ 0 w 45"/>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7"/>
                <a:gd name="T38" fmla="*/ 45 w 45"/>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7">
                  <a:moveTo>
                    <a:pt x="45" y="37"/>
                  </a:moveTo>
                  <a:lnTo>
                    <a:pt x="41" y="32"/>
                  </a:lnTo>
                  <a:lnTo>
                    <a:pt x="41" y="28"/>
                  </a:lnTo>
                  <a:lnTo>
                    <a:pt x="36" y="24"/>
                  </a:lnTo>
                  <a:lnTo>
                    <a:pt x="32" y="16"/>
                  </a:lnTo>
                  <a:lnTo>
                    <a:pt x="32" y="12"/>
                  </a:lnTo>
                  <a:lnTo>
                    <a:pt x="24" y="8"/>
                  </a:lnTo>
                  <a:lnTo>
                    <a:pt x="20" y="8"/>
                  </a:lnTo>
                  <a:lnTo>
                    <a:pt x="16" y="4"/>
                  </a:lnTo>
                  <a:lnTo>
                    <a:pt x="8" y="0"/>
                  </a:lnTo>
                  <a:lnTo>
                    <a:pt x="4" y="0"/>
                  </a:lnTo>
                  <a:lnTo>
                    <a:pt x="0" y="0"/>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2" name="Freeform 61"/>
            <p:cNvSpPr>
              <a:spLocks/>
            </p:cNvSpPr>
            <p:nvPr/>
          </p:nvSpPr>
          <p:spPr bwMode="auto">
            <a:xfrm>
              <a:off x="5023" y="554"/>
              <a:ext cx="24" cy="20"/>
            </a:xfrm>
            <a:custGeom>
              <a:avLst/>
              <a:gdLst>
                <a:gd name="T0" fmla="*/ 0 w 24"/>
                <a:gd name="T1" fmla="*/ 0 h 20"/>
                <a:gd name="T2" fmla="*/ 0 w 24"/>
                <a:gd name="T3" fmla="*/ 0 h 20"/>
                <a:gd name="T4" fmla="*/ 0 w 24"/>
                <a:gd name="T5" fmla="*/ 8 h 20"/>
                <a:gd name="T6" fmla="*/ 0 w 24"/>
                <a:gd name="T7" fmla="*/ 12 h 20"/>
                <a:gd name="T8" fmla="*/ 4 w 24"/>
                <a:gd name="T9" fmla="*/ 12 h 20"/>
                <a:gd name="T10" fmla="*/ 8 w 24"/>
                <a:gd name="T11" fmla="*/ 16 h 20"/>
                <a:gd name="T12" fmla="*/ 8 w 24"/>
                <a:gd name="T13" fmla="*/ 16 h 20"/>
                <a:gd name="T14" fmla="*/ 12 w 24"/>
                <a:gd name="T15" fmla="*/ 20 h 20"/>
                <a:gd name="T16" fmla="*/ 16 w 24"/>
                <a:gd name="T17" fmla="*/ 20 h 20"/>
                <a:gd name="T18" fmla="*/ 20 w 24"/>
                <a:gd name="T19" fmla="*/ 20 h 20"/>
                <a:gd name="T20" fmla="*/ 24 w 24"/>
                <a:gd name="T21" fmla="*/ 2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0"/>
                <a:gd name="T35" fmla="*/ 24 w 24"/>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0">
                  <a:moveTo>
                    <a:pt x="0" y="0"/>
                  </a:moveTo>
                  <a:lnTo>
                    <a:pt x="0" y="0"/>
                  </a:lnTo>
                  <a:lnTo>
                    <a:pt x="0" y="8"/>
                  </a:lnTo>
                  <a:lnTo>
                    <a:pt x="0" y="12"/>
                  </a:lnTo>
                  <a:lnTo>
                    <a:pt x="4" y="12"/>
                  </a:lnTo>
                  <a:lnTo>
                    <a:pt x="8" y="16"/>
                  </a:lnTo>
                  <a:lnTo>
                    <a:pt x="12" y="20"/>
                  </a:lnTo>
                  <a:lnTo>
                    <a:pt x="16" y="20"/>
                  </a:lnTo>
                  <a:lnTo>
                    <a:pt x="20" y="20"/>
                  </a:lnTo>
                  <a:lnTo>
                    <a:pt x="24" y="20"/>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3" name="Line 62"/>
            <p:cNvSpPr>
              <a:spLocks noChangeShapeType="1"/>
            </p:cNvSpPr>
            <p:nvPr/>
          </p:nvSpPr>
          <p:spPr bwMode="auto">
            <a:xfrm flipH="1">
              <a:off x="5019" y="578"/>
              <a:ext cx="4" cy="21"/>
            </a:xfrm>
            <a:prstGeom prst="line">
              <a:avLst/>
            </a:prstGeom>
            <a:noFill/>
            <a:ln w="0">
              <a:solidFill>
                <a:srgbClr val="C96623"/>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4" name="Freeform 63"/>
            <p:cNvSpPr>
              <a:spLocks/>
            </p:cNvSpPr>
            <p:nvPr/>
          </p:nvSpPr>
          <p:spPr bwMode="auto">
            <a:xfrm>
              <a:off x="5002" y="603"/>
              <a:ext cx="45" cy="123"/>
            </a:xfrm>
            <a:custGeom>
              <a:avLst/>
              <a:gdLst>
                <a:gd name="T0" fmla="*/ 45 w 45"/>
                <a:gd name="T1" fmla="*/ 123 h 123"/>
                <a:gd name="T2" fmla="*/ 45 w 45"/>
                <a:gd name="T3" fmla="*/ 111 h 123"/>
                <a:gd name="T4" fmla="*/ 45 w 45"/>
                <a:gd name="T5" fmla="*/ 103 h 123"/>
                <a:gd name="T6" fmla="*/ 41 w 45"/>
                <a:gd name="T7" fmla="*/ 90 h 123"/>
                <a:gd name="T8" fmla="*/ 41 w 45"/>
                <a:gd name="T9" fmla="*/ 78 h 123"/>
                <a:gd name="T10" fmla="*/ 37 w 45"/>
                <a:gd name="T11" fmla="*/ 70 h 123"/>
                <a:gd name="T12" fmla="*/ 33 w 45"/>
                <a:gd name="T13" fmla="*/ 58 h 123"/>
                <a:gd name="T14" fmla="*/ 29 w 45"/>
                <a:gd name="T15" fmla="*/ 45 h 123"/>
                <a:gd name="T16" fmla="*/ 25 w 45"/>
                <a:gd name="T17" fmla="*/ 37 h 123"/>
                <a:gd name="T18" fmla="*/ 17 w 45"/>
                <a:gd name="T19" fmla="*/ 29 h 123"/>
                <a:gd name="T20" fmla="*/ 12 w 45"/>
                <a:gd name="T21" fmla="*/ 16 h 123"/>
                <a:gd name="T22" fmla="*/ 4 w 45"/>
                <a:gd name="T23" fmla="*/ 8 h 123"/>
                <a:gd name="T24" fmla="*/ 0 w 45"/>
                <a:gd name="T25" fmla="*/ 0 h 1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123"/>
                <a:gd name="T41" fmla="*/ 45 w 45"/>
                <a:gd name="T42" fmla="*/ 123 h 1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123">
                  <a:moveTo>
                    <a:pt x="45" y="123"/>
                  </a:moveTo>
                  <a:lnTo>
                    <a:pt x="45" y="111"/>
                  </a:lnTo>
                  <a:lnTo>
                    <a:pt x="45" y="103"/>
                  </a:lnTo>
                  <a:lnTo>
                    <a:pt x="41" y="90"/>
                  </a:lnTo>
                  <a:lnTo>
                    <a:pt x="41" y="78"/>
                  </a:lnTo>
                  <a:lnTo>
                    <a:pt x="37" y="70"/>
                  </a:lnTo>
                  <a:lnTo>
                    <a:pt x="33" y="58"/>
                  </a:lnTo>
                  <a:lnTo>
                    <a:pt x="29" y="45"/>
                  </a:lnTo>
                  <a:lnTo>
                    <a:pt x="25" y="37"/>
                  </a:lnTo>
                  <a:lnTo>
                    <a:pt x="17" y="29"/>
                  </a:lnTo>
                  <a:lnTo>
                    <a:pt x="12" y="16"/>
                  </a:lnTo>
                  <a:lnTo>
                    <a:pt x="4" y="8"/>
                  </a:lnTo>
                  <a:lnTo>
                    <a:pt x="0" y="0"/>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5" name="Freeform 64"/>
            <p:cNvSpPr>
              <a:spLocks/>
            </p:cNvSpPr>
            <p:nvPr/>
          </p:nvSpPr>
          <p:spPr bwMode="auto">
            <a:xfrm>
              <a:off x="4703" y="673"/>
              <a:ext cx="86" cy="106"/>
            </a:xfrm>
            <a:custGeom>
              <a:avLst/>
              <a:gdLst>
                <a:gd name="T0" fmla="*/ 86 w 86"/>
                <a:gd name="T1" fmla="*/ 0 h 106"/>
                <a:gd name="T2" fmla="*/ 74 w 86"/>
                <a:gd name="T3" fmla="*/ 8 h 106"/>
                <a:gd name="T4" fmla="*/ 65 w 86"/>
                <a:gd name="T5" fmla="*/ 12 h 106"/>
                <a:gd name="T6" fmla="*/ 57 w 86"/>
                <a:gd name="T7" fmla="*/ 20 h 106"/>
                <a:gd name="T8" fmla="*/ 49 w 86"/>
                <a:gd name="T9" fmla="*/ 29 h 106"/>
                <a:gd name="T10" fmla="*/ 41 w 86"/>
                <a:gd name="T11" fmla="*/ 37 h 106"/>
                <a:gd name="T12" fmla="*/ 33 w 86"/>
                <a:gd name="T13" fmla="*/ 45 h 106"/>
                <a:gd name="T14" fmla="*/ 28 w 86"/>
                <a:gd name="T15" fmla="*/ 53 h 106"/>
                <a:gd name="T16" fmla="*/ 20 w 86"/>
                <a:gd name="T17" fmla="*/ 65 h 106"/>
                <a:gd name="T18" fmla="*/ 16 w 86"/>
                <a:gd name="T19" fmla="*/ 74 h 106"/>
                <a:gd name="T20" fmla="*/ 12 w 86"/>
                <a:gd name="T21" fmla="*/ 82 h 106"/>
                <a:gd name="T22" fmla="*/ 8 w 86"/>
                <a:gd name="T23" fmla="*/ 94 h 106"/>
                <a:gd name="T24" fmla="*/ 4 w 86"/>
                <a:gd name="T25" fmla="*/ 102 h 106"/>
                <a:gd name="T26" fmla="*/ 0 w 86"/>
                <a:gd name="T27" fmla="*/ 106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
                <a:gd name="T43" fmla="*/ 0 h 106"/>
                <a:gd name="T44" fmla="*/ 86 w 86"/>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 h="106">
                  <a:moveTo>
                    <a:pt x="86" y="0"/>
                  </a:moveTo>
                  <a:lnTo>
                    <a:pt x="74" y="8"/>
                  </a:lnTo>
                  <a:lnTo>
                    <a:pt x="65" y="12"/>
                  </a:lnTo>
                  <a:lnTo>
                    <a:pt x="57" y="20"/>
                  </a:lnTo>
                  <a:lnTo>
                    <a:pt x="49" y="29"/>
                  </a:lnTo>
                  <a:lnTo>
                    <a:pt x="41" y="37"/>
                  </a:lnTo>
                  <a:lnTo>
                    <a:pt x="33" y="45"/>
                  </a:lnTo>
                  <a:lnTo>
                    <a:pt x="28" y="53"/>
                  </a:lnTo>
                  <a:lnTo>
                    <a:pt x="20" y="65"/>
                  </a:lnTo>
                  <a:lnTo>
                    <a:pt x="16" y="74"/>
                  </a:lnTo>
                  <a:lnTo>
                    <a:pt x="12" y="82"/>
                  </a:lnTo>
                  <a:lnTo>
                    <a:pt x="8" y="94"/>
                  </a:lnTo>
                  <a:lnTo>
                    <a:pt x="4" y="102"/>
                  </a:lnTo>
                  <a:lnTo>
                    <a:pt x="0" y="106"/>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6" name="Freeform 65"/>
            <p:cNvSpPr>
              <a:spLocks/>
            </p:cNvSpPr>
            <p:nvPr/>
          </p:nvSpPr>
          <p:spPr bwMode="auto">
            <a:xfrm>
              <a:off x="4818" y="521"/>
              <a:ext cx="8" cy="74"/>
            </a:xfrm>
            <a:custGeom>
              <a:avLst/>
              <a:gdLst>
                <a:gd name="T0" fmla="*/ 0 w 8"/>
                <a:gd name="T1" fmla="*/ 74 h 74"/>
                <a:gd name="T2" fmla="*/ 4 w 8"/>
                <a:gd name="T3" fmla="*/ 62 h 74"/>
                <a:gd name="T4" fmla="*/ 8 w 8"/>
                <a:gd name="T5" fmla="*/ 49 h 74"/>
                <a:gd name="T6" fmla="*/ 8 w 8"/>
                <a:gd name="T7" fmla="*/ 41 h 74"/>
                <a:gd name="T8" fmla="*/ 8 w 8"/>
                <a:gd name="T9" fmla="*/ 29 h 74"/>
                <a:gd name="T10" fmla="*/ 8 w 8"/>
                <a:gd name="T11" fmla="*/ 16 h 74"/>
                <a:gd name="T12" fmla="*/ 8 w 8"/>
                <a:gd name="T13" fmla="*/ 4 h 74"/>
                <a:gd name="T14" fmla="*/ 8 w 8"/>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74"/>
                <a:gd name="T26" fmla="*/ 8 w 8"/>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74">
                  <a:moveTo>
                    <a:pt x="0" y="74"/>
                  </a:moveTo>
                  <a:lnTo>
                    <a:pt x="4" y="62"/>
                  </a:lnTo>
                  <a:lnTo>
                    <a:pt x="8" y="49"/>
                  </a:lnTo>
                  <a:lnTo>
                    <a:pt x="8" y="41"/>
                  </a:lnTo>
                  <a:lnTo>
                    <a:pt x="8" y="29"/>
                  </a:lnTo>
                  <a:lnTo>
                    <a:pt x="8" y="16"/>
                  </a:lnTo>
                  <a:lnTo>
                    <a:pt x="8" y="4"/>
                  </a:lnTo>
                  <a:lnTo>
                    <a:pt x="8" y="0"/>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7" name="Freeform 66"/>
            <p:cNvSpPr>
              <a:spLocks/>
            </p:cNvSpPr>
            <p:nvPr/>
          </p:nvSpPr>
          <p:spPr bwMode="auto">
            <a:xfrm>
              <a:off x="4612" y="476"/>
              <a:ext cx="21" cy="57"/>
            </a:xfrm>
            <a:custGeom>
              <a:avLst/>
              <a:gdLst>
                <a:gd name="T0" fmla="*/ 21 w 21"/>
                <a:gd name="T1" fmla="*/ 0 h 57"/>
                <a:gd name="T2" fmla="*/ 5 w 21"/>
                <a:gd name="T3" fmla="*/ 57 h 57"/>
                <a:gd name="T4" fmla="*/ 0 w 21"/>
                <a:gd name="T5" fmla="*/ 33 h 57"/>
                <a:gd name="T6" fmla="*/ 0 60000 65536"/>
                <a:gd name="T7" fmla="*/ 0 60000 65536"/>
                <a:gd name="T8" fmla="*/ 0 60000 65536"/>
                <a:gd name="T9" fmla="*/ 0 w 21"/>
                <a:gd name="T10" fmla="*/ 0 h 57"/>
                <a:gd name="T11" fmla="*/ 21 w 21"/>
                <a:gd name="T12" fmla="*/ 57 h 57"/>
              </a:gdLst>
              <a:ahLst/>
              <a:cxnLst>
                <a:cxn ang="T6">
                  <a:pos x="T0" y="T1"/>
                </a:cxn>
                <a:cxn ang="T7">
                  <a:pos x="T2" y="T3"/>
                </a:cxn>
                <a:cxn ang="T8">
                  <a:pos x="T4" y="T5"/>
                </a:cxn>
              </a:cxnLst>
              <a:rect l="T9" t="T10" r="T11" b="T12"/>
              <a:pathLst>
                <a:path w="21" h="57">
                  <a:moveTo>
                    <a:pt x="21" y="0"/>
                  </a:moveTo>
                  <a:lnTo>
                    <a:pt x="5" y="57"/>
                  </a:lnTo>
                  <a:lnTo>
                    <a:pt x="0" y="33"/>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68" name="Line 67"/>
            <p:cNvSpPr>
              <a:spLocks noChangeShapeType="1"/>
            </p:cNvSpPr>
            <p:nvPr/>
          </p:nvSpPr>
          <p:spPr bwMode="auto">
            <a:xfrm flipH="1" flipV="1">
              <a:off x="4588" y="537"/>
              <a:ext cx="29" cy="25"/>
            </a:xfrm>
            <a:prstGeom prst="line">
              <a:avLst/>
            </a:prstGeom>
            <a:noFill/>
            <a:ln w="0">
              <a:solidFill>
                <a:srgbClr val="C96623"/>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69" name="Line 68"/>
            <p:cNvSpPr>
              <a:spLocks noChangeShapeType="1"/>
            </p:cNvSpPr>
            <p:nvPr/>
          </p:nvSpPr>
          <p:spPr bwMode="auto">
            <a:xfrm flipV="1">
              <a:off x="4633" y="570"/>
              <a:ext cx="20" cy="25"/>
            </a:xfrm>
            <a:prstGeom prst="line">
              <a:avLst/>
            </a:prstGeom>
            <a:noFill/>
            <a:ln w="0">
              <a:solidFill>
                <a:srgbClr val="C96623"/>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70" name="Freeform 69"/>
            <p:cNvSpPr>
              <a:spLocks/>
            </p:cNvSpPr>
            <p:nvPr/>
          </p:nvSpPr>
          <p:spPr bwMode="auto">
            <a:xfrm>
              <a:off x="4617" y="377"/>
              <a:ext cx="94" cy="50"/>
            </a:xfrm>
            <a:custGeom>
              <a:avLst/>
              <a:gdLst>
                <a:gd name="T0" fmla="*/ 94 w 94"/>
                <a:gd name="T1" fmla="*/ 0 h 50"/>
                <a:gd name="T2" fmla="*/ 86 w 94"/>
                <a:gd name="T3" fmla="*/ 0 h 50"/>
                <a:gd name="T4" fmla="*/ 78 w 94"/>
                <a:gd name="T5" fmla="*/ 0 h 50"/>
                <a:gd name="T6" fmla="*/ 69 w 94"/>
                <a:gd name="T7" fmla="*/ 0 h 50"/>
                <a:gd name="T8" fmla="*/ 61 w 94"/>
                <a:gd name="T9" fmla="*/ 5 h 50"/>
                <a:gd name="T10" fmla="*/ 53 w 94"/>
                <a:gd name="T11" fmla="*/ 9 h 50"/>
                <a:gd name="T12" fmla="*/ 41 w 94"/>
                <a:gd name="T13" fmla="*/ 13 h 50"/>
                <a:gd name="T14" fmla="*/ 36 w 94"/>
                <a:gd name="T15" fmla="*/ 17 h 50"/>
                <a:gd name="T16" fmla="*/ 28 w 94"/>
                <a:gd name="T17" fmla="*/ 21 h 50"/>
                <a:gd name="T18" fmla="*/ 20 w 94"/>
                <a:gd name="T19" fmla="*/ 25 h 50"/>
                <a:gd name="T20" fmla="*/ 12 w 94"/>
                <a:gd name="T21" fmla="*/ 33 h 50"/>
                <a:gd name="T22" fmla="*/ 8 w 94"/>
                <a:gd name="T23" fmla="*/ 37 h 50"/>
                <a:gd name="T24" fmla="*/ 0 w 94"/>
                <a:gd name="T25" fmla="*/ 46 h 50"/>
                <a:gd name="T26" fmla="*/ 0 w 94"/>
                <a:gd name="T27" fmla="*/ 5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50"/>
                <a:gd name="T44" fmla="*/ 94 w 94"/>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50">
                  <a:moveTo>
                    <a:pt x="94" y="0"/>
                  </a:moveTo>
                  <a:lnTo>
                    <a:pt x="86" y="0"/>
                  </a:lnTo>
                  <a:lnTo>
                    <a:pt x="78" y="0"/>
                  </a:lnTo>
                  <a:lnTo>
                    <a:pt x="69" y="0"/>
                  </a:lnTo>
                  <a:lnTo>
                    <a:pt x="61" y="5"/>
                  </a:lnTo>
                  <a:lnTo>
                    <a:pt x="53" y="9"/>
                  </a:lnTo>
                  <a:lnTo>
                    <a:pt x="41" y="13"/>
                  </a:lnTo>
                  <a:lnTo>
                    <a:pt x="36" y="17"/>
                  </a:lnTo>
                  <a:lnTo>
                    <a:pt x="28" y="21"/>
                  </a:lnTo>
                  <a:lnTo>
                    <a:pt x="20" y="25"/>
                  </a:lnTo>
                  <a:lnTo>
                    <a:pt x="12" y="33"/>
                  </a:lnTo>
                  <a:lnTo>
                    <a:pt x="8" y="37"/>
                  </a:lnTo>
                  <a:lnTo>
                    <a:pt x="0" y="46"/>
                  </a:lnTo>
                  <a:lnTo>
                    <a:pt x="0" y="50"/>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1" name="Freeform 70"/>
            <p:cNvSpPr>
              <a:spLocks/>
            </p:cNvSpPr>
            <p:nvPr/>
          </p:nvSpPr>
          <p:spPr bwMode="auto">
            <a:xfrm>
              <a:off x="4612" y="328"/>
              <a:ext cx="87" cy="62"/>
            </a:xfrm>
            <a:custGeom>
              <a:avLst/>
              <a:gdLst>
                <a:gd name="T0" fmla="*/ 87 w 87"/>
                <a:gd name="T1" fmla="*/ 0 h 62"/>
                <a:gd name="T2" fmla="*/ 78 w 87"/>
                <a:gd name="T3" fmla="*/ 4 h 62"/>
                <a:gd name="T4" fmla="*/ 66 w 87"/>
                <a:gd name="T5" fmla="*/ 4 h 62"/>
                <a:gd name="T6" fmla="*/ 58 w 87"/>
                <a:gd name="T7" fmla="*/ 13 h 62"/>
                <a:gd name="T8" fmla="*/ 50 w 87"/>
                <a:gd name="T9" fmla="*/ 17 h 62"/>
                <a:gd name="T10" fmla="*/ 41 w 87"/>
                <a:gd name="T11" fmla="*/ 21 h 62"/>
                <a:gd name="T12" fmla="*/ 33 w 87"/>
                <a:gd name="T13" fmla="*/ 29 h 62"/>
                <a:gd name="T14" fmla="*/ 25 w 87"/>
                <a:gd name="T15" fmla="*/ 37 h 62"/>
                <a:gd name="T16" fmla="*/ 17 w 87"/>
                <a:gd name="T17" fmla="*/ 41 h 62"/>
                <a:gd name="T18" fmla="*/ 9 w 87"/>
                <a:gd name="T19" fmla="*/ 49 h 62"/>
                <a:gd name="T20" fmla="*/ 5 w 87"/>
                <a:gd name="T21" fmla="*/ 58 h 62"/>
                <a:gd name="T22" fmla="*/ 0 w 87"/>
                <a:gd name="T23" fmla="*/ 62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62"/>
                <a:gd name="T38" fmla="*/ 87 w 87"/>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62">
                  <a:moveTo>
                    <a:pt x="87" y="0"/>
                  </a:moveTo>
                  <a:lnTo>
                    <a:pt x="78" y="4"/>
                  </a:lnTo>
                  <a:lnTo>
                    <a:pt x="66" y="4"/>
                  </a:lnTo>
                  <a:lnTo>
                    <a:pt x="58" y="13"/>
                  </a:lnTo>
                  <a:lnTo>
                    <a:pt x="50" y="17"/>
                  </a:lnTo>
                  <a:lnTo>
                    <a:pt x="41" y="21"/>
                  </a:lnTo>
                  <a:lnTo>
                    <a:pt x="33" y="29"/>
                  </a:lnTo>
                  <a:lnTo>
                    <a:pt x="25" y="37"/>
                  </a:lnTo>
                  <a:lnTo>
                    <a:pt x="17" y="41"/>
                  </a:lnTo>
                  <a:lnTo>
                    <a:pt x="9" y="49"/>
                  </a:lnTo>
                  <a:lnTo>
                    <a:pt x="5" y="58"/>
                  </a:lnTo>
                  <a:lnTo>
                    <a:pt x="0" y="62"/>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2" name="Freeform 71"/>
            <p:cNvSpPr>
              <a:spLocks/>
            </p:cNvSpPr>
            <p:nvPr/>
          </p:nvSpPr>
          <p:spPr bwMode="auto">
            <a:xfrm>
              <a:off x="5023" y="455"/>
              <a:ext cx="24" cy="74"/>
            </a:xfrm>
            <a:custGeom>
              <a:avLst/>
              <a:gdLst>
                <a:gd name="T0" fmla="*/ 24 w 24"/>
                <a:gd name="T1" fmla="*/ 74 h 74"/>
                <a:gd name="T2" fmla="*/ 24 w 24"/>
                <a:gd name="T3" fmla="*/ 66 h 74"/>
                <a:gd name="T4" fmla="*/ 24 w 24"/>
                <a:gd name="T5" fmla="*/ 62 h 74"/>
                <a:gd name="T6" fmla="*/ 24 w 24"/>
                <a:gd name="T7" fmla="*/ 54 h 74"/>
                <a:gd name="T8" fmla="*/ 24 w 24"/>
                <a:gd name="T9" fmla="*/ 46 h 74"/>
                <a:gd name="T10" fmla="*/ 24 w 24"/>
                <a:gd name="T11" fmla="*/ 41 h 74"/>
                <a:gd name="T12" fmla="*/ 24 w 24"/>
                <a:gd name="T13" fmla="*/ 33 h 74"/>
                <a:gd name="T14" fmla="*/ 24 w 24"/>
                <a:gd name="T15" fmla="*/ 29 h 74"/>
                <a:gd name="T16" fmla="*/ 20 w 24"/>
                <a:gd name="T17" fmla="*/ 25 h 74"/>
                <a:gd name="T18" fmla="*/ 16 w 24"/>
                <a:gd name="T19" fmla="*/ 17 h 74"/>
                <a:gd name="T20" fmla="*/ 12 w 24"/>
                <a:gd name="T21" fmla="*/ 13 h 74"/>
                <a:gd name="T22" fmla="*/ 8 w 24"/>
                <a:gd name="T23" fmla="*/ 9 h 74"/>
                <a:gd name="T24" fmla="*/ 4 w 24"/>
                <a:gd name="T25" fmla="*/ 4 h 74"/>
                <a:gd name="T26" fmla="*/ 0 w 24"/>
                <a:gd name="T27" fmla="*/ 0 h 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74"/>
                <a:gd name="T44" fmla="*/ 24 w 24"/>
                <a:gd name="T45" fmla="*/ 74 h 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74">
                  <a:moveTo>
                    <a:pt x="24" y="74"/>
                  </a:moveTo>
                  <a:lnTo>
                    <a:pt x="24" y="66"/>
                  </a:lnTo>
                  <a:lnTo>
                    <a:pt x="24" y="62"/>
                  </a:lnTo>
                  <a:lnTo>
                    <a:pt x="24" y="54"/>
                  </a:lnTo>
                  <a:lnTo>
                    <a:pt x="24" y="46"/>
                  </a:lnTo>
                  <a:lnTo>
                    <a:pt x="24" y="41"/>
                  </a:lnTo>
                  <a:lnTo>
                    <a:pt x="24" y="33"/>
                  </a:lnTo>
                  <a:lnTo>
                    <a:pt x="24" y="29"/>
                  </a:lnTo>
                  <a:lnTo>
                    <a:pt x="20" y="25"/>
                  </a:lnTo>
                  <a:lnTo>
                    <a:pt x="16" y="17"/>
                  </a:lnTo>
                  <a:lnTo>
                    <a:pt x="12" y="13"/>
                  </a:lnTo>
                  <a:lnTo>
                    <a:pt x="8" y="9"/>
                  </a:lnTo>
                  <a:lnTo>
                    <a:pt x="4" y="4"/>
                  </a:lnTo>
                  <a:lnTo>
                    <a:pt x="0" y="0"/>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3" name="Freeform 72"/>
            <p:cNvSpPr>
              <a:spLocks/>
            </p:cNvSpPr>
            <p:nvPr/>
          </p:nvSpPr>
          <p:spPr bwMode="auto">
            <a:xfrm>
              <a:off x="5031" y="537"/>
              <a:ext cx="41" cy="17"/>
            </a:xfrm>
            <a:custGeom>
              <a:avLst/>
              <a:gdLst>
                <a:gd name="T0" fmla="*/ 0 w 41"/>
                <a:gd name="T1" fmla="*/ 9 h 17"/>
                <a:gd name="T2" fmla="*/ 0 w 41"/>
                <a:gd name="T3" fmla="*/ 13 h 17"/>
                <a:gd name="T4" fmla="*/ 4 w 41"/>
                <a:gd name="T5" fmla="*/ 13 h 17"/>
                <a:gd name="T6" fmla="*/ 8 w 41"/>
                <a:gd name="T7" fmla="*/ 17 h 17"/>
                <a:gd name="T8" fmla="*/ 12 w 41"/>
                <a:gd name="T9" fmla="*/ 17 h 17"/>
                <a:gd name="T10" fmla="*/ 16 w 41"/>
                <a:gd name="T11" fmla="*/ 17 h 17"/>
                <a:gd name="T12" fmla="*/ 20 w 41"/>
                <a:gd name="T13" fmla="*/ 17 h 17"/>
                <a:gd name="T14" fmla="*/ 24 w 41"/>
                <a:gd name="T15" fmla="*/ 13 h 17"/>
                <a:gd name="T16" fmla="*/ 29 w 41"/>
                <a:gd name="T17" fmla="*/ 13 h 17"/>
                <a:gd name="T18" fmla="*/ 33 w 41"/>
                <a:gd name="T19" fmla="*/ 9 h 17"/>
                <a:gd name="T20" fmla="*/ 37 w 41"/>
                <a:gd name="T21" fmla="*/ 9 h 17"/>
                <a:gd name="T22" fmla="*/ 37 w 41"/>
                <a:gd name="T23" fmla="*/ 5 h 17"/>
                <a:gd name="T24" fmla="*/ 41 w 41"/>
                <a:gd name="T25" fmla="*/ 0 h 17"/>
                <a:gd name="T26" fmla="*/ 41 w 41"/>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17"/>
                <a:gd name="T44" fmla="*/ 41 w 41"/>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17">
                  <a:moveTo>
                    <a:pt x="0" y="9"/>
                  </a:moveTo>
                  <a:lnTo>
                    <a:pt x="0" y="13"/>
                  </a:lnTo>
                  <a:lnTo>
                    <a:pt x="4" y="13"/>
                  </a:lnTo>
                  <a:lnTo>
                    <a:pt x="8" y="17"/>
                  </a:lnTo>
                  <a:lnTo>
                    <a:pt x="12" y="17"/>
                  </a:lnTo>
                  <a:lnTo>
                    <a:pt x="16" y="17"/>
                  </a:lnTo>
                  <a:lnTo>
                    <a:pt x="20" y="17"/>
                  </a:lnTo>
                  <a:lnTo>
                    <a:pt x="24" y="13"/>
                  </a:lnTo>
                  <a:lnTo>
                    <a:pt x="29" y="13"/>
                  </a:lnTo>
                  <a:lnTo>
                    <a:pt x="33" y="9"/>
                  </a:lnTo>
                  <a:lnTo>
                    <a:pt x="37" y="9"/>
                  </a:lnTo>
                  <a:lnTo>
                    <a:pt x="37" y="5"/>
                  </a:lnTo>
                  <a:lnTo>
                    <a:pt x="41" y="0"/>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4" name="Freeform 73"/>
            <p:cNvSpPr>
              <a:spLocks/>
            </p:cNvSpPr>
            <p:nvPr/>
          </p:nvSpPr>
          <p:spPr bwMode="auto">
            <a:xfrm>
              <a:off x="4978" y="345"/>
              <a:ext cx="98" cy="69"/>
            </a:xfrm>
            <a:custGeom>
              <a:avLst/>
              <a:gdLst>
                <a:gd name="T0" fmla="*/ 98 w 98"/>
                <a:gd name="T1" fmla="*/ 69 h 69"/>
                <a:gd name="T2" fmla="*/ 94 w 98"/>
                <a:gd name="T3" fmla="*/ 61 h 69"/>
                <a:gd name="T4" fmla="*/ 90 w 98"/>
                <a:gd name="T5" fmla="*/ 53 h 69"/>
                <a:gd name="T6" fmla="*/ 86 w 98"/>
                <a:gd name="T7" fmla="*/ 49 h 69"/>
                <a:gd name="T8" fmla="*/ 82 w 98"/>
                <a:gd name="T9" fmla="*/ 41 h 69"/>
                <a:gd name="T10" fmla="*/ 73 w 98"/>
                <a:gd name="T11" fmla="*/ 32 h 69"/>
                <a:gd name="T12" fmla="*/ 69 w 98"/>
                <a:gd name="T13" fmla="*/ 28 h 69"/>
                <a:gd name="T14" fmla="*/ 65 w 98"/>
                <a:gd name="T15" fmla="*/ 24 h 69"/>
                <a:gd name="T16" fmla="*/ 57 w 98"/>
                <a:gd name="T17" fmla="*/ 20 h 69"/>
                <a:gd name="T18" fmla="*/ 49 w 98"/>
                <a:gd name="T19" fmla="*/ 12 h 69"/>
                <a:gd name="T20" fmla="*/ 45 w 98"/>
                <a:gd name="T21" fmla="*/ 8 h 69"/>
                <a:gd name="T22" fmla="*/ 36 w 98"/>
                <a:gd name="T23" fmla="*/ 8 h 69"/>
                <a:gd name="T24" fmla="*/ 28 w 98"/>
                <a:gd name="T25" fmla="*/ 4 h 69"/>
                <a:gd name="T26" fmla="*/ 20 w 98"/>
                <a:gd name="T27" fmla="*/ 0 h 69"/>
                <a:gd name="T28" fmla="*/ 12 w 98"/>
                <a:gd name="T29" fmla="*/ 0 h 69"/>
                <a:gd name="T30" fmla="*/ 4 w 98"/>
                <a:gd name="T31" fmla="*/ 0 h 69"/>
                <a:gd name="T32" fmla="*/ 0 w 98"/>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69"/>
                <a:gd name="T53" fmla="*/ 98 w 98"/>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69">
                  <a:moveTo>
                    <a:pt x="98" y="69"/>
                  </a:moveTo>
                  <a:lnTo>
                    <a:pt x="94" y="61"/>
                  </a:lnTo>
                  <a:lnTo>
                    <a:pt x="90" y="53"/>
                  </a:lnTo>
                  <a:lnTo>
                    <a:pt x="86" y="49"/>
                  </a:lnTo>
                  <a:lnTo>
                    <a:pt x="82" y="41"/>
                  </a:lnTo>
                  <a:lnTo>
                    <a:pt x="73" y="32"/>
                  </a:lnTo>
                  <a:lnTo>
                    <a:pt x="69" y="28"/>
                  </a:lnTo>
                  <a:lnTo>
                    <a:pt x="65" y="24"/>
                  </a:lnTo>
                  <a:lnTo>
                    <a:pt x="57" y="20"/>
                  </a:lnTo>
                  <a:lnTo>
                    <a:pt x="49" y="12"/>
                  </a:lnTo>
                  <a:lnTo>
                    <a:pt x="45" y="8"/>
                  </a:lnTo>
                  <a:lnTo>
                    <a:pt x="36" y="8"/>
                  </a:lnTo>
                  <a:lnTo>
                    <a:pt x="28" y="4"/>
                  </a:lnTo>
                  <a:lnTo>
                    <a:pt x="20" y="0"/>
                  </a:lnTo>
                  <a:lnTo>
                    <a:pt x="12" y="0"/>
                  </a:lnTo>
                  <a:lnTo>
                    <a:pt x="4" y="0"/>
                  </a:lnTo>
                  <a:lnTo>
                    <a:pt x="0" y="0"/>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5" name="Freeform 74"/>
            <p:cNvSpPr>
              <a:spLocks/>
            </p:cNvSpPr>
            <p:nvPr/>
          </p:nvSpPr>
          <p:spPr bwMode="auto">
            <a:xfrm>
              <a:off x="4781" y="599"/>
              <a:ext cx="151" cy="135"/>
            </a:xfrm>
            <a:custGeom>
              <a:avLst/>
              <a:gdLst>
                <a:gd name="T0" fmla="*/ 119 w 151"/>
                <a:gd name="T1" fmla="*/ 25 h 135"/>
                <a:gd name="T2" fmla="*/ 135 w 151"/>
                <a:gd name="T3" fmla="*/ 62 h 135"/>
                <a:gd name="T4" fmla="*/ 147 w 151"/>
                <a:gd name="T5" fmla="*/ 86 h 135"/>
                <a:gd name="T6" fmla="*/ 151 w 151"/>
                <a:gd name="T7" fmla="*/ 98 h 135"/>
                <a:gd name="T8" fmla="*/ 147 w 151"/>
                <a:gd name="T9" fmla="*/ 115 h 135"/>
                <a:gd name="T10" fmla="*/ 139 w 151"/>
                <a:gd name="T11" fmla="*/ 119 h 135"/>
                <a:gd name="T12" fmla="*/ 127 w 151"/>
                <a:gd name="T13" fmla="*/ 115 h 135"/>
                <a:gd name="T14" fmla="*/ 115 w 151"/>
                <a:gd name="T15" fmla="*/ 119 h 135"/>
                <a:gd name="T16" fmla="*/ 110 w 151"/>
                <a:gd name="T17" fmla="*/ 123 h 135"/>
                <a:gd name="T18" fmla="*/ 94 w 151"/>
                <a:gd name="T19" fmla="*/ 131 h 135"/>
                <a:gd name="T20" fmla="*/ 82 w 151"/>
                <a:gd name="T21" fmla="*/ 135 h 135"/>
                <a:gd name="T22" fmla="*/ 61 w 151"/>
                <a:gd name="T23" fmla="*/ 135 h 135"/>
                <a:gd name="T24" fmla="*/ 53 w 151"/>
                <a:gd name="T25" fmla="*/ 131 h 135"/>
                <a:gd name="T26" fmla="*/ 37 w 151"/>
                <a:gd name="T27" fmla="*/ 119 h 135"/>
                <a:gd name="T28" fmla="*/ 20 w 151"/>
                <a:gd name="T29" fmla="*/ 115 h 135"/>
                <a:gd name="T30" fmla="*/ 16 w 151"/>
                <a:gd name="T31" fmla="*/ 115 h 135"/>
                <a:gd name="T32" fmla="*/ 8 w 151"/>
                <a:gd name="T33" fmla="*/ 111 h 135"/>
                <a:gd name="T34" fmla="*/ 0 w 151"/>
                <a:gd name="T35" fmla="*/ 103 h 135"/>
                <a:gd name="T36" fmla="*/ 0 w 151"/>
                <a:gd name="T37" fmla="*/ 94 h 135"/>
                <a:gd name="T38" fmla="*/ 4 w 151"/>
                <a:gd name="T39" fmla="*/ 86 h 135"/>
                <a:gd name="T40" fmla="*/ 32 w 151"/>
                <a:gd name="T41" fmla="*/ 53 h 135"/>
                <a:gd name="T42" fmla="*/ 37 w 151"/>
                <a:gd name="T43" fmla="*/ 70 h 135"/>
                <a:gd name="T44" fmla="*/ 37 w 151"/>
                <a:gd name="T45" fmla="*/ 82 h 135"/>
                <a:gd name="T46" fmla="*/ 41 w 151"/>
                <a:gd name="T47" fmla="*/ 98 h 135"/>
                <a:gd name="T48" fmla="*/ 49 w 151"/>
                <a:gd name="T49" fmla="*/ 111 h 135"/>
                <a:gd name="T50" fmla="*/ 61 w 151"/>
                <a:gd name="T51" fmla="*/ 119 h 135"/>
                <a:gd name="T52" fmla="*/ 69 w 151"/>
                <a:gd name="T53" fmla="*/ 119 h 135"/>
                <a:gd name="T54" fmla="*/ 53 w 151"/>
                <a:gd name="T55" fmla="*/ 119 h 135"/>
                <a:gd name="T56" fmla="*/ 41 w 151"/>
                <a:gd name="T57" fmla="*/ 111 h 135"/>
                <a:gd name="T58" fmla="*/ 28 w 151"/>
                <a:gd name="T59" fmla="*/ 94 h 135"/>
                <a:gd name="T60" fmla="*/ 24 w 151"/>
                <a:gd name="T61" fmla="*/ 82 h 135"/>
                <a:gd name="T62" fmla="*/ 28 w 151"/>
                <a:gd name="T63" fmla="*/ 66 h 135"/>
                <a:gd name="T64" fmla="*/ 32 w 151"/>
                <a:gd name="T65" fmla="*/ 53 h 135"/>
                <a:gd name="T66" fmla="*/ 8 w 151"/>
                <a:gd name="T67" fmla="*/ 86 h 135"/>
                <a:gd name="T68" fmla="*/ 8 w 151"/>
                <a:gd name="T69" fmla="*/ 94 h 135"/>
                <a:gd name="T70" fmla="*/ 8 w 151"/>
                <a:gd name="T71" fmla="*/ 103 h 135"/>
                <a:gd name="T72" fmla="*/ 16 w 151"/>
                <a:gd name="T73" fmla="*/ 111 h 135"/>
                <a:gd name="T74" fmla="*/ 20 w 151"/>
                <a:gd name="T75" fmla="*/ 111 h 135"/>
                <a:gd name="T76" fmla="*/ 28 w 151"/>
                <a:gd name="T77" fmla="*/ 115 h 135"/>
                <a:gd name="T78" fmla="*/ 45 w 151"/>
                <a:gd name="T79" fmla="*/ 119 h 135"/>
                <a:gd name="T80" fmla="*/ 57 w 151"/>
                <a:gd name="T81" fmla="*/ 127 h 135"/>
                <a:gd name="T82" fmla="*/ 69 w 151"/>
                <a:gd name="T83" fmla="*/ 131 h 135"/>
                <a:gd name="T84" fmla="*/ 86 w 151"/>
                <a:gd name="T85" fmla="*/ 131 h 135"/>
                <a:gd name="T86" fmla="*/ 102 w 151"/>
                <a:gd name="T87" fmla="*/ 127 h 135"/>
                <a:gd name="T88" fmla="*/ 110 w 151"/>
                <a:gd name="T89" fmla="*/ 119 h 135"/>
                <a:gd name="T90" fmla="*/ 119 w 151"/>
                <a:gd name="T91" fmla="*/ 111 h 135"/>
                <a:gd name="T92" fmla="*/ 123 w 151"/>
                <a:gd name="T93" fmla="*/ 98 h 135"/>
                <a:gd name="T94" fmla="*/ 127 w 151"/>
                <a:gd name="T95" fmla="*/ 86 h 135"/>
                <a:gd name="T96" fmla="*/ 123 w 151"/>
                <a:gd name="T97" fmla="*/ 66 h 135"/>
                <a:gd name="T98" fmla="*/ 115 w 151"/>
                <a:gd name="T99" fmla="*/ 37 h 135"/>
                <a:gd name="T100" fmla="*/ 106 w 151"/>
                <a:gd name="T101" fmla="*/ 12 h 1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1"/>
                <a:gd name="T154" fmla="*/ 0 h 135"/>
                <a:gd name="T155" fmla="*/ 151 w 151"/>
                <a:gd name="T156" fmla="*/ 135 h 1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1" h="135">
                  <a:moveTo>
                    <a:pt x="98" y="0"/>
                  </a:moveTo>
                  <a:lnTo>
                    <a:pt x="110" y="16"/>
                  </a:lnTo>
                  <a:lnTo>
                    <a:pt x="119" y="25"/>
                  </a:lnTo>
                  <a:lnTo>
                    <a:pt x="123" y="37"/>
                  </a:lnTo>
                  <a:lnTo>
                    <a:pt x="131" y="49"/>
                  </a:lnTo>
                  <a:lnTo>
                    <a:pt x="135" y="62"/>
                  </a:lnTo>
                  <a:lnTo>
                    <a:pt x="143" y="74"/>
                  </a:lnTo>
                  <a:lnTo>
                    <a:pt x="147" y="86"/>
                  </a:lnTo>
                  <a:lnTo>
                    <a:pt x="147" y="90"/>
                  </a:lnTo>
                  <a:lnTo>
                    <a:pt x="147" y="94"/>
                  </a:lnTo>
                  <a:lnTo>
                    <a:pt x="151" y="98"/>
                  </a:lnTo>
                  <a:lnTo>
                    <a:pt x="151" y="107"/>
                  </a:lnTo>
                  <a:lnTo>
                    <a:pt x="147" y="111"/>
                  </a:lnTo>
                  <a:lnTo>
                    <a:pt x="147" y="115"/>
                  </a:lnTo>
                  <a:lnTo>
                    <a:pt x="143" y="119"/>
                  </a:lnTo>
                  <a:lnTo>
                    <a:pt x="139" y="119"/>
                  </a:lnTo>
                  <a:lnTo>
                    <a:pt x="135" y="119"/>
                  </a:lnTo>
                  <a:lnTo>
                    <a:pt x="131" y="115"/>
                  </a:lnTo>
                  <a:lnTo>
                    <a:pt x="127" y="115"/>
                  </a:lnTo>
                  <a:lnTo>
                    <a:pt x="123" y="115"/>
                  </a:lnTo>
                  <a:lnTo>
                    <a:pt x="119" y="119"/>
                  </a:lnTo>
                  <a:lnTo>
                    <a:pt x="115" y="119"/>
                  </a:lnTo>
                  <a:lnTo>
                    <a:pt x="110" y="123"/>
                  </a:lnTo>
                  <a:lnTo>
                    <a:pt x="106" y="127"/>
                  </a:lnTo>
                  <a:lnTo>
                    <a:pt x="102" y="131"/>
                  </a:lnTo>
                  <a:lnTo>
                    <a:pt x="94" y="131"/>
                  </a:lnTo>
                  <a:lnTo>
                    <a:pt x="90" y="135"/>
                  </a:lnTo>
                  <a:lnTo>
                    <a:pt x="86" y="135"/>
                  </a:lnTo>
                  <a:lnTo>
                    <a:pt x="82" y="135"/>
                  </a:lnTo>
                  <a:lnTo>
                    <a:pt x="73" y="135"/>
                  </a:lnTo>
                  <a:lnTo>
                    <a:pt x="69" y="135"/>
                  </a:lnTo>
                  <a:lnTo>
                    <a:pt x="61" y="135"/>
                  </a:lnTo>
                  <a:lnTo>
                    <a:pt x="57" y="131"/>
                  </a:lnTo>
                  <a:lnTo>
                    <a:pt x="53" y="131"/>
                  </a:lnTo>
                  <a:lnTo>
                    <a:pt x="45" y="127"/>
                  </a:lnTo>
                  <a:lnTo>
                    <a:pt x="41" y="123"/>
                  </a:lnTo>
                  <a:lnTo>
                    <a:pt x="37" y="119"/>
                  </a:lnTo>
                  <a:lnTo>
                    <a:pt x="32" y="115"/>
                  </a:lnTo>
                  <a:lnTo>
                    <a:pt x="24" y="115"/>
                  </a:lnTo>
                  <a:lnTo>
                    <a:pt x="20" y="115"/>
                  </a:lnTo>
                  <a:lnTo>
                    <a:pt x="16" y="115"/>
                  </a:lnTo>
                  <a:lnTo>
                    <a:pt x="12" y="115"/>
                  </a:lnTo>
                  <a:lnTo>
                    <a:pt x="8" y="115"/>
                  </a:lnTo>
                  <a:lnTo>
                    <a:pt x="8" y="111"/>
                  </a:lnTo>
                  <a:lnTo>
                    <a:pt x="4" y="111"/>
                  </a:lnTo>
                  <a:lnTo>
                    <a:pt x="4" y="107"/>
                  </a:lnTo>
                  <a:lnTo>
                    <a:pt x="0" y="103"/>
                  </a:lnTo>
                  <a:lnTo>
                    <a:pt x="0" y="98"/>
                  </a:lnTo>
                  <a:lnTo>
                    <a:pt x="0" y="94"/>
                  </a:lnTo>
                  <a:lnTo>
                    <a:pt x="0" y="90"/>
                  </a:lnTo>
                  <a:lnTo>
                    <a:pt x="4" y="86"/>
                  </a:lnTo>
                  <a:lnTo>
                    <a:pt x="12" y="74"/>
                  </a:lnTo>
                  <a:lnTo>
                    <a:pt x="28" y="57"/>
                  </a:lnTo>
                  <a:lnTo>
                    <a:pt x="32" y="53"/>
                  </a:lnTo>
                  <a:lnTo>
                    <a:pt x="45" y="37"/>
                  </a:lnTo>
                  <a:lnTo>
                    <a:pt x="41" y="66"/>
                  </a:lnTo>
                  <a:lnTo>
                    <a:pt x="37" y="70"/>
                  </a:lnTo>
                  <a:lnTo>
                    <a:pt x="37" y="74"/>
                  </a:lnTo>
                  <a:lnTo>
                    <a:pt x="37" y="78"/>
                  </a:lnTo>
                  <a:lnTo>
                    <a:pt x="37" y="82"/>
                  </a:lnTo>
                  <a:lnTo>
                    <a:pt x="37" y="90"/>
                  </a:lnTo>
                  <a:lnTo>
                    <a:pt x="37" y="94"/>
                  </a:lnTo>
                  <a:lnTo>
                    <a:pt x="41" y="98"/>
                  </a:lnTo>
                  <a:lnTo>
                    <a:pt x="45" y="103"/>
                  </a:lnTo>
                  <a:lnTo>
                    <a:pt x="45" y="107"/>
                  </a:lnTo>
                  <a:lnTo>
                    <a:pt x="49" y="111"/>
                  </a:lnTo>
                  <a:lnTo>
                    <a:pt x="53" y="115"/>
                  </a:lnTo>
                  <a:lnTo>
                    <a:pt x="57" y="115"/>
                  </a:lnTo>
                  <a:lnTo>
                    <a:pt x="61" y="119"/>
                  </a:lnTo>
                  <a:lnTo>
                    <a:pt x="69" y="119"/>
                  </a:lnTo>
                  <a:lnTo>
                    <a:pt x="65" y="119"/>
                  </a:lnTo>
                  <a:lnTo>
                    <a:pt x="57" y="119"/>
                  </a:lnTo>
                  <a:lnTo>
                    <a:pt x="53" y="119"/>
                  </a:lnTo>
                  <a:lnTo>
                    <a:pt x="49" y="115"/>
                  </a:lnTo>
                  <a:lnTo>
                    <a:pt x="45" y="115"/>
                  </a:lnTo>
                  <a:lnTo>
                    <a:pt x="41" y="111"/>
                  </a:lnTo>
                  <a:lnTo>
                    <a:pt x="37" y="107"/>
                  </a:lnTo>
                  <a:lnTo>
                    <a:pt x="32" y="103"/>
                  </a:lnTo>
                  <a:lnTo>
                    <a:pt x="28" y="94"/>
                  </a:lnTo>
                  <a:lnTo>
                    <a:pt x="28" y="90"/>
                  </a:lnTo>
                  <a:lnTo>
                    <a:pt x="28" y="86"/>
                  </a:lnTo>
                  <a:lnTo>
                    <a:pt x="24" y="82"/>
                  </a:lnTo>
                  <a:lnTo>
                    <a:pt x="24" y="78"/>
                  </a:lnTo>
                  <a:lnTo>
                    <a:pt x="24" y="70"/>
                  </a:lnTo>
                  <a:lnTo>
                    <a:pt x="28" y="66"/>
                  </a:lnTo>
                  <a:lnTo>
                    <a:pt x="28" y="62"/>
                  </a:lnTo>
                  <a:lnTo>
                    <a:pt x="32" y="53"/>
                  </a:lnTo>
                  <a:lnTo>
                    <a:pt x="20" y="70"/>
                  </a:lnTo>
                  <a:lnTo>
                    <a:pt x="8" y="86"/>
                  </a:lnTo>
                  <a:lnTo>
                    <a:pt x="8" y="90"/>
                  </a:lnTo>
                  <a:lnTo>
                    <a:pt x="8" y="94"/>
                  </a:lnTo>
                  <a:lnTo>
                    <a:pt x="8" y="98"/>
                  </a:lnTo>
                  <a:lnTo>
                    <a:pt x="8" y="103"/>
                  </a:lnTo>
                  <a:lnTo>
                    <a:pt x="8" y="107"/>
                  </a:lnTo>
                  <a:lnTo>
                    <a:pt x="12" y="107"/>
                  </a:lnTo>
                  <a:lnTo>
                    <a:pt x="16" y="111"/>
                  </a:lnTo>
                  <a:lnTo>
                    <a:pt x="20" y="111"/>
                  </a:lnTo>
                  <a:lnTo>
                    <a:pt x="24" y="111"/>
                  </a:lnTo>
                  <a:lnTo>
                    <a:pt x="28" y="115"/>
                  </a:lnTo>
                  <a:lnTo>
                    <a:pt x="37" y="115"/>
                  </a:lnTo>
                  <a:lnTo>
                    <a:pt x="41" y="115"/>
                  </a:lnTo>
                  <a:lnTo>
                    <a:pt x="45" y="119"/>
                  </a:lnTo>
                  <a:lnTo>
                    <a:pt x="53" y="123"/>
                  </a:lnTo>
                  <a:lnTo>
                    <a:pt x="57" y="127"/>
                  </a:lnTo>
                  <a:lnTo>
                    <a:pt x="57" y="131"/>
                  </a:lnTo>
                  <a:lnTo>
                    <a:pt x="65" y="131"/>
                  </a:lnTo>
                  <a:lnTo>
                    <a:pt x="69" y="131"/>
                  </a:lnTo>
                  <a:lnTo>
                    <a:pt x="73" y="135"/>
                  </a:lnTo>
                  <a:lnTo>
                    <a:pt x="82" y="135"/>
                  </a:lnTo>
                  <a:lnTo>
                    <a:pt x="86" y="131"/>
                  </a:lnTo>
                  <a:lnTo>
                    <a:pt x="94" y="131"/>
                  </a:lnTo>
                  <a:lnTo>
                    <a:pt x="98" y="131"/>
                  </a:lnTo>
                  <a:lnTo>
                    <a:pt x="102" y="127"/>
                  </a:lnTo>
                  <a:lnTo>
                    <a:pt x="106" y="123"/>
                  </a:lnTo>
                  <a:lnTo>
                    <a:pt x="110" y="119"/>
                  </a:lnTo>
                  <a:lnTo>
                    <a:pt x="115" y="115"/>
                  </a:lnTo>
                  <a:lnTo>
                    <a:pt x="119" y="111"/>
                  </a:lnTo>
                  <a:lnTo>
                    <a:pt x="123" y="107"/>
                  </a:lnTo>
                  <a:lnTo>
                    <a:pt x="123" y="103"/>
                  </a:lnTo>
                  <a:lnTo>
                    <a:pt x="123" y="98"/>
                  </a:lnTo>
                  <a:lnTo>
                    <a:pt x="127" y="90"/>
                  </a:lnTo>
                  <a:lnTo>
                    <a:pt x="127" y="86"/>
                  </a:lnTo>
                  <a:lnTo>
                    <a:pt x="127" y="74"/>
                  </a:lnTo>
                  <a:lnTo>
                    <a:pt x="123" y="66"/>
                  </a:lnTo>
                  <a:lnTo>
                    <a:pt x="123" y="53"/>
                  </a:lnTo>
                  <a:lnTo>
                    <a:pt x="119" y="45"/>
                  </a:lnTo>
                  <a:lnTo>
                    <a:pt x="115" y="37"/>
                  </a:lnTo>
                  <a:lnTo>
                    <a:pt x="110" y="29"/>
                  </a:lnTo>
                  <a:lnTo>
                    <a:pt x="106" y="16"/>
                  </a:lnTo>
                  <a:lnTo>
                    <a:pt x="106" y="12"/>
                  </a:lnTo>
                  <a:lnTo>
                    <a:pt x="98" y="0"/>
                  </a:lnTo>
                  <a:close/>
                </a:path>
              </a:pathLst>
            </a:custGeom>
            <a:solidFill>
              <a:srgbClr val="FF99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6" name="Freeform 75"/>
            <p:cNvSpPr>
              <a:spLocks/>
            </p:cNvSpPr>
            <p:nvPr/>
          </p:nvSpPr>
          <p:spPr bwMode="auto">
            <a:xfrm>
              <a:off x="4781" y="599"/>
              <a:ext cx="151" cy="135"/>
            </a:xfrm>
            <a:custGeom>
              <a:avLst/>
              <a:gdLst>
                <a:gd name="T0" fmla="*/ 119 w 151"/>
                <a:gd name="T1" fmla="*/ 25 h 135"/>
                <a:gd name="T2" fmla="*/ 135 w 151"/>
                <a:gd name="T3" fmla="*/ 62 h 135"/>
                <a:gd name="T4" fmla="*/ 147 w 151"/>
                <a:gd name="T5" fmla="*/ 86 h 135"/>
                <a:gd name="T6" fmla="*/ 151 w 151"/>
                <a:gd name="T7" fmla="*/ 98 h 135"/>
                <a:gd name="T8" fmla="*/ 147 w 151"/>
                <a:gd name="T9" fmla="*/ 115 h 135"/>
                <a:gd name="T10" fmla="*/ 139 w 151"/>
                <a:gd name="T11" fmla="*/ 119 h 135"/>
                <a:gd name="T12" fmla="*/ 127 w 151"/>
                <a:gd name="T13" fmla="*/ 115 h 135"/>
                <a:gd name="T14" fmla="*/ 115 w 151"/>
                <a:gd name="T15" fmla="*/ 119 h 135"/>
                <a:gd name="T16" fmla="*/ 110 w 151"/>
                <a:gd name="T17" fmla="*/ 123 h 135"/>
                <a:gd name="T18" fmla="*/ 94 w 151"/>
                <a:gd name="T19" fmla="*/ 131 h 135"/>
                <a:gd name="T20" fmla="*/ 82 w 151"/>
                <a:gd name="T21" fmla="*/ 135 h 135"/>
                <a:gd name="T22" fmla="*/ 61 w 151"/>
                <a:gd name="T23" fmla="*/ 135 h 135"/>
                <a:gd name="T24" fmla="*/ 53 w 151"/>
                <a:gd name="T25" fmla="*/ 131 h 135"/>
                <a:gd name="T26" fmla="*/ 37 w 151"/>
                <a:gd name="T27" fmla="*/ 119 h 135"/>
                <a:gd name="T28" fmla="*/ 20 w 151"/>
                <a:gd name="T29" fmla="*/ 115 h 135"/>
                <a:gd name="T30" fmla="*/ 16 w 151"/>
                <a:gd name="T31" fmla="*/ 115 h 135"/>
                <a:gd name="T32" fmla="*/ 8 w 151"/>
                <a:gd name="T33" fmla="*/ 111 h 135"/>
                <a:gd name="T34" fmla="*/ 0 w 151"/>
                <a:gd name="T35" fmla="*/ 103 h 135"/>
                <a:gd name="T36" fmla="*/ 0 w 151"/>
                <a:gd name="T37" fmla="*/ 94 h 135"/>
                <a:gd name="T38" fmla="*/ 4 w 151"/>
                <a:gd name="T39" fmla="*/ 86 h 135"/>
                <a:gd name="T40" fmla="*/ 32 w 151"/>
                <a:gd name="T41" fmla="*/ 53 h 135"/>
                <a:gd name="T42" fmla="*/ 37 w 151"/>
                <a:gd name="T43" fmla="*/ 70 h 135"/>
                <a:gd name="T44" fmla="*/ 37 w 151"/>
                <a:gd name="T45" fmla="*/ 82 h 135"/>
                <a:gd name="T46" fmla="*/ 41 w 151"/>
                <a:gd name="T47" fmla="*/ 98 h 135"/>
                <a:gd name="T48" fmla="*/ 49 w 151"/>
                <a:gd name="T49" fmla="*/ 111 h 135"/>
                <a:gd name="T50" fmla="*/ 61 w 151"/>
                <a:gd name="T51" fmla="*/ 119 h 135"/>
                <a:gd name="T52" fmla="*/ 69 w 151"/>
                <a:gd name="T53" fmla="*/ 119 h 135"/>
                <a:gd name="T54" fmla="*/ 53 w 151"/>
                <a:gd name="T55" fmla="*/ 119 h 135"/>
                <a:gd name="T56" fmla="*/ 41 w 151"/>
                <a:gd name="T57" fmla="*/ 111 h 135"/>
                <a:gd name="T58" fmla="*/ 28 w 151"/>
                <a:gd name="T59" fmla="*/ 94 h 135"/>
                <a:gd name="T60" fmla="*/ 24 w 151"/>
                <a:gd name="T61" fmla="*/ 82 h 135"/>
                <a:gd name="T62" fmla="*/ 28 w 151"/>
                <a:gd name="T63" fmla="*/ 66 h 135"/>
                <a:gd name="T64" fmla="*/ 32 w 151"/>
                <a:gd name="T65" fmla="*/ 53 h 135"/>
                <a:gd name="T66" fmla="*/ 8 w 151"/>
                <a:gd name="T67" fmla="*/ 86 h 135"/>
                <a:gd name="T68" fmla="*/ 8 w 151"/>
                <a:gd name="T69" fmla="*/ 94 h 135"/>
                <a:gd name="T70" fmla="*/ 8 w 151"/>
                <a:gd name="T71" fmla="*/ 103 h 135"/>
                <a:gd name="T72" fmla="*/ 16 w 151"/>
                <a:gd name="T73" fmla="*/ 111 h 135"/>
                <a:gd name="T74" fmla="*/ 20 w 151"/>
                <a:gd name="T75" fmla="*/ 111 h 135"/>
                <a:gd name="T76" fmla="*/ 28 w 151"/>
                <a:gd name="T77" fmla="*/ 115 h 135"/>
                <a:gd name="T78" fmla="*/ 45 w 151"/>
                <a:gd name="T79" fmla="*/ 119 h 135"/>
                <a:gd name="T80" fmla="*/ 57 w 151"/>
                <a:gd name="T81" fmla="*/ 127 h 135"/>
                <a:gd name="T82" fmla="*/ 69 w 151"/>
                <a:gd name="T83" fmla="*/ 131 h 135"/>
                <a:gd name="T84" fmla="*/ 86 w 151"/>
                <a:gd name="T85" fmla="*/ 131 h 135"/>
                <a:gd name="T86" fmla="*/ 102 w 151"/>
                <a:gd name="T87" fmla="*/ 127 h 135"/>
                <a:gd name="T88" fmla="*/ 110 w 151"/>
                <a:gd name="T89" fmla="*/ 119 h 135"/>
                <a:gd name="T90" fmla="*/ 119 w 151"/>
                <a:gd name="T91" fmla="*/ 111 h 135"/>
                <a:gd name="T92" fmla="*/ 123 w 151"/>
                <a:gd name="T93" fmla="*/ 98 h 135"/>
                <a:gd name="T94" fmla="*/ 127 w 151"/>
                <a:gd name="T95" fmla="*/ 86 h 135"/>
                <a:gd name="T96" fmla="*/ 123 w 151"/>
                <a:gd name="T97" fmla="*/ 66 h 135"/>
                <a:gd name="T98" fmla="*/ 115 w 151"/>
                <a:gd name="T99" fmla="*/ 37 h 135"/>
                <a:gd name="T100" fmla="*/ 106 w 151"/>
                <a:gd name="T101" fmla="*/ 12 h 1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1"/>
                <a:gd name="T154" fmla="*/ 0 h 135"/>
                <a:gd name="T155" fmla="*/ 151 w 151"/>
                <a:gd name="T156" fmla="*/ 135 h 13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1" h="135">
                  <a:moveTo>
                    <a:pt x="98" y="0"/>
                  </a:moveTo>
                  <a:lnTo>
                    <a:pt x="110" y="16"/>
                  </a:lnTo>
                  <a:lnTo>
                    <a:pt x="119" y="25"/>
                  </a:lnTo>
                  <a:lnTo>
                    <a:pt x="123" y="37"/>
                  </a:lnTo>
                  <a:lnTo>
                    <a:pt x="131" y="49"/>
                  </a:lnTo>
                  <a:lnTo>
                    <a:pt x="135" y="62"/>
                  </a:lnTo>
                  <a:lnTo>
                    <a:pt x="143" y="74"/>
                  </a:lnTo>
                  <a:lnTo>
                    <a:pt x="147" y="86"/>
                  </a:lnTo>
                  <a:lnTo>
                    <a:pt x="147" y="90"/>
                  </a:lnTo>
                  <a:lnTo>
                    <a:pt x="147" y="94"/>
                  </a:lnTo>
                  <a:lnTo>
                    <a:pt x="151" y="98"/>
                  </a:lnTo>
                  <a:lnTo>
                    <a:pt x="151" y="107"/>
                  </a:lnTo>
                  <a:lnTo>
                    <a:pt x="147" y="111"/>
                  </a:lnTo>
                  <a:lnTo>
                    <a:pt x="147" y="115"/>
                  </a:lnTo>
                  <a:lnTo>
                    <a:pt x="143" y="119"/>
                  </a:lnTo>
                  <a:lnTo>
                    <a:pt x="139" y="119"/>
                  </a:lnTo>
                  <a:lnTo>
                    <a:pt x="135" y="119"/>
                  </a:lnTo>
                  <a:lnTo>
                    <a:pt x="131" y="115"/>
                  </a:lnTo>
                  <a:lnTo>
                    <a:pt x="127" y="115"/>
                  </a:lnTo>
                  <a:lnTo>
                    <a:pt x="123" y="115"/>
                  </a:lnTo>
                  <a:lnTo>
                    <a:pt x="119" y="119"/>
                  </a:lnTo>
                  <a:lnTo>
                    <a:pt x="115" y="119"/>
                  </a:lnTo>
                  <a:lnTo>
                    <a:pt x="110" y="123"/>
                  </a:lnTo>
                  <a:lnTo>
                    <a:pt x="106" y="127"/>
                  </a:lnTo>
                  <a:lnTo>
                    <a:pt x="102" y="131"/>
                  </a:lnTo>
                  <a:lnTo>
                    <a:pt x="94" y="131"/>
                  </a:lnTo>
                  <a:lnTo>
                    <a:pt x="90" y="135"/>
                  </a:lnTo>
                  <a:lnTo>
                    <a:pt x="86" y="135"/>
                  </a:lnTo>
                  <a:lnTo>
                    <a:pt x="82" y="135"/>
                  </a:lnTo>
                  <a:lnTo>
                    <a:pt x="73" y="135"/>
                  </a:lnTo>
                  <a:lnTo>
                    <a:pt x="69" y="135"/>
                  </a:lnTo>
                  <a:lnTo>
                    <a:pt x="61" y="135"/>
                  </a:lnTo>
                  <a:lnTo>
                    <a:pt x="57" y="131"/>
                  </a:lnTo>
                  <a:lnTo>
                    <a:pt x="53" y="131"/>
                  </a:lnTo>
                  <a:lnTo>
                    <a:pt x="45" y="127"/>
                  </a:lnTo>
                  <a:lnTo>
                    <a:pt x="41" y="123"/>
                  </a:lnTo>
                  <a:lnTo>
                    <a:pt x="37" y="119"/>
                  </a:lnTo>
                  <a:lnTo>
                    <a:pt x="32" y="115"/>
                  </a:lnTo>
                  <a:lnTo>
                    <a:pt x="24" y="115"/>
                  </a:lnTo>
                  <a:lnTo>
                    <a:pt x="20" y="115"/>
                  </a:lnTo>
                  <a:lnTo>
                    <a:pt x="16" y="115"/>
                  </a:lnTo>
                  <a:lnTo>
                    <a:pt x="12" y="115"/>
                  </a:lnTo>
                  <a:lnTo>
                    <a:pt x="8" y="115"/>
                  </a:lnTo>
                  <a:lnTo>
                    <a:pt x="8" y="111"/>
                  </a:lnTo>
                  <a:lnTo>
                    <a:pt x="4" y="111"/>
                  </a:lnTo>
                  <a:lnTo>
                    <a:pt x="4" y="107"/>
                  </a:lnTo>
                  <a:lnTo>
                    <a:pt x="0" y="103"/>
                  </a:lnTo>
                  <a:lnTo>
                    <a:pt x="0" y="98"/>
                  </a:lnTo>
                  <a:lnTo>
                    <a:pt x="0" y="94"/>
                  </a:lnTo>
                  <a:lnTo>
                    <a:pt x="0" y="90"/>
                  </a:lnTo>
                  <a:lnTo>
                    <a:pt x="4" y="86"/>
                  </a:lnTo>
                  <a:lnTo>
                    <a:pt x="12" y="74"/>
                  </a:lnTo>
                  <a:lnTo>
                    <a:pt x="28" y="57"/>
                  </a:lnTo>
                  <a:lnTo>
                    <a:pt x="32" y="53"/>
                  </a:lnTo>
                  <a:lnTo>
                    <a:pt x="45" y="37"/>
                  </a:lnTo>
                  <a:lnTo>
                    <a:pt x="41" y="66"/>
                  </a:lnTo>
                  <a:lnTo>
                    <a:pt x="37" y="70"/>
                  </a:lnTo>
                  <a:lnTo>
                    <a:pt x="37" y="74"/>
                  </a:lnTo>
                  <a:lnTo>
                    <a:pt x="37" y="78"/>
                  </a:lnTo>
                  <a:lnTo>
                    <a:pt x="37" y="82"/>
                  </a:lnTo>
                  <a:lnTo>
                    <a:pt x="37" y="90"/>
                  </a:lnTo>
                  <a:lnTo>
                    <a:pt x="37" y="94"/>
                  </a:lnTo>
                  <a:lnTo>
                    <a:pt x="41" y="98"/>
                  </a:lnTo>
                  <a:lnTo>
                    <a:pt x="45" y="103"/>
                  </a:lnTo>
                  <a:lnTo>
                    <a:pt x="45" y="107"/>
                  </a:lnTo>
                  <a:lnTo>
                    <a:pt x="49" y="111"/>
                  </a:lnTo>
                  <a:lnTo>
                    <a:pt x="53" y="115"/>
                  </a:lnTo>
                  <a:lnTo>
                    <a:pt x="57" y="115"/>
                  </a:lnTo>
                  <a:lnTo>
                    <a:pt x="61" y="119"/>
                  </a:lnTo>
                  <a:lnTo>
                    <a:pt x="69" y="119"/>
                  </a:lnTo>
                  <a:lnTo>
                    <a:pt x="65" y="119"/>
                  </a:lnTo>
                  <a:lnTo>
                    <a:pt x="57" y="119"/>
                  </a:lnTo>
                  <a:lnTo>
                    <a:pt x="53" y="119"/>
                  </a:lnTo>
                  <a:lnTo>
                    <a:pt x="49" y="115"/>
                  </a:lnTo>
                  <a:lnTo>
                    <a:pt x="45" y="115"/>
                  </a:lnTo>
                  <a:lnTo>
                    <a:pt x="41" y="111"/>
                  </a:lnTo>
                  <a:lnTo>
                    <a:pt x="37" y="107"/>
                  </a:lnTo>
                  <a:lnTo>
                    <a:pt x="32" y="103"/>
                  </a:lnTo>
                  <a:lnTo>
                    <a:pt x="28" y="94"/>
                  </a:lnTo>
                  <a:lnTo>
                    <a:pt x="28" y="90"/>
                  </a:lnTo>
                  <a:lnTo>
                    <a:pt x="28" y="86"/>
                  </a:lnTo>
                  <a:lnTo>
                    <a:pt x="24" y="82"/>
                  </a:lnTo>
                  <a:lnTo>
                    <a:pt x="24" y="78"/>
                  </a:lnTo>
                  <a:lnTo>
                    <a:pt x="24" y="70"/>
                  </a:lnTo>
                  <a:lnTo>
                    <a:pt x="28" y="66"/>
                  </a:lnTo>
                  <a:lnTo>
                    <a:pt x="28" y="62"/>
                  </a:lnTo>
                  <a:lnTo>
                    <a:pt x="32" y="53"/>
                  </a:lnTo>
                  <a:lnTo>
                    <a:pt x="20" y="70"/>
                  </a:lnTo>
                  <a:lnTo>
                    <a:pt x="8" y="86"/>
                  </a:lnTo>
                  <a:lnTo>
                    <a:pt x="8" y="90"/>
                  </a:lnTo>
                  <a:lnTo>
                    <a:pt x="8" y="94"/>
                  </a:lnTo>
                  <a:lnTo>
                    <a:pt x="8" y="98"/>
                  </a:lnTo>
                  <a:lnTo>
                    <a:pt x="8" y="103"/>
                  </a:lnTo>
                  <a:lnTo>
                    <a:pt x="8" y="107"/>
                  </a:lnTo>
                  <a:lnTo>
                    <a:pt x="12" y="107"/>
                  </a:lnTo>
                  <a:lnTo>
                    <a:pt x="16" y="111"/>
                  </a:lnTo>
                  <a:lnTo>
                    <a:pt x="20" y="111"/>
                  </a:lnTo>
                  <a:lnTo>
                    <a:pt x="24" y="111"/>
                  </a:lnTo>
                  <a:lnTo>
                    <a:pt x="28" y="115"/>
                  </a:lnTo>
                  <a:lnTo>
                    <a:pt x="37" y="115"/>
                  </a:lnTo>
                  <a:lnTo>
                    <a:pt x="41" y="115"/>
                  </a:lnTo>
                  <a:lnTo>
                    <a:pt x="45" y="119"/>
                  </a:lnTo>
                  <a:lnTo>
                    <a:pt x="53" y="123"/>
                  </a:lnTo>
                  <a:lnTo>
                    <a:pt x="57" y="127"/>
                  </a:lnTo>
                  <a:lnTo>
                    <a:pt x="57" y="131"/>
                  </a:lnTo>
                  <a:lnTo>
                    <a:pt x="65" y="131"/>
                  </a:lnTo>
                  <a:lnTo>
                    <a:pt x="69" y="131"/>
                  </a:lnTo>
                  <a:lnTo>
                    <a:pt x="73" y="135"/>
                  </a:lnTo>
                  <a:lnTo>
                    <a:pt x="82" y="135"/>
                  </a:lnTo>
                  <a:lnTo>
                    <a:pt x="86" y="131"/>
                  </a:lnTo>
                  <a:lnTo>
                    <a:pt x="94" y="131"/>
                  </a:lnTo>
                  <a:lnTo>
                    <a:pt x="98" y="131"/>
                  </a:lnTo>
                  <a:lnTo>
                    <a:pt x="102" y="127"/>
                  </a:lnTo>
                  <a:lnTo>
                    <a:pt x="106" y="123"/>
                  </a:lnTo>
                  <a:lnTo>
                    <a:pt x="110" y="119"/>
                  </a:lnTo>
                  <a:lnTo>
                    <a:pt x="115" y="115"/>
                  </a:lnTo>
                  <a:lnTo>
                    <a:pt x="119" y="111"/>
                  </a:lnTo>
                  <a:lnTo>
                    <a:pt x="123" y="107"/>
                  </a:lnTo>
                  <a:lnTo>
                    <a:pt x="123" y="103"/>
                  </a:lnTo>
                  <a:lnTo>
                    <a:pt x="123" y="98"/>
                  </a:lnTo>
                  <a:lnTo>
                    <a:pt x="127" y="90"/>
                  </a:lnTo>
                  <a:lnTo>
                    <a:pt x="127" y="86"/>
                  </a:lnTo>
                  <a:lnTo>
                    <a:pt x="127" y="74"/>
                  </a:lnTo>
                  <a:lnTo>
                    <a:pt x="123" y="66"/>
                  </a:lnTo>
                  <a:lnTo>
                    <a:pt x="123" y="53"/>
                  </a:lnTo>
                  <a:lnTo>
                    <a:pt x="119" y="45"/>
                  </a:lnTo>
                  <a:lnTo>
                    <a:pt x="115" y="37"/>
                  </a:lnTo>
                  <a:lnTo>
                    <a:pt x="110" y="29"/>
                  </a:lnTo>
                  <a:lnTo>
                    <a:pt x="106" y="16"/>
                  </a:lnTo>
                  <a:lnTo>
                    <a:pt x="106" y="12"/>
                  </a:lnTo>
                  <a:lnTo>
                    <a:pt x="98" y="0"/>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7" name="Freeform 76"/>
            <p:cNvSpPr>
              <a:spLocks/>
            </p:cNvSpPr>
            <p:nvPr/>
          </p:nvSpPr>
          <p:spPr bwMode="auto">
            <a:xfrm>
              <a:off x="4900" y="632"/>
              <a:ext cx="24" cy="78"/>
            </a:xfrm>
            <a:custGeom>
              <a:avLst/>
              <a:gdLst>
                <a:gd name="T0" fmla="*/ 24 w 24"/>
                <a:gd name="T1" fmla="*/ 74 h 78"/>
                <a:gd name="T2" fmla="*/ 24 w 24"/>
                <a:gd name="T3" fmla="*/ 74 h 78"/>
                <a:gd name="T4" fmla="*/ 24 w 24"/>
                <a:gd name="T5" fmla="*/ 78 h 78"/>
                <a:gd name="T6" fmla="*/ 20 w 24"/>
                <a:gd name="T7" fmla="*/ 78 h 78"/>
                <a:gd name="T8" fmla="*/ 20 w 24"/>
                <a:gd name="T9" fmla="*/ 78 h 78"/>
                <a:gd name="T10" fmla="*/ 16 w 24"/>
                <a:gd name="T11" fmla="*/ 78 h 78"/>
                <a:gd name="T12" fmla="*/ 16 w 24"/>
                <a:gd name="T13" fmla="*/ 78 h 78"/>
                <a:gd name="T14" fmla="*/ 16 w 24"/>
                <a:gd name="T15" fmla="*/ 78 h 78"/>
                <a:gd name="T16" fmla="*/ 12 w 24"/>
                <a:gd name="T17" fmla="*/ 74 h 78"/>
                <a:gd name="T18" fmla="*/ 12 w 24"/>
                <a:gd name="T19" fmla="*/ 74 h 78"/>
                <a:gd name="T20" fmla="*/ 12 w 24"/>
                <a:gd name="T21" fmla="*/ 65 h 78"/>
                <a:gd name="T22" fmla="*/ 12 w 24"/>
                <a:gd name="T23" fmla="*/ 53 h 78"/>
                <a:gd name="T24" fmla="*/ 12 w 24"/>
                <a:gd name="T25" fmla="*/ 45 h 78"/>
                <a:gd name="T26" fmla="*/ 12 w 24"/>
                <a:gd name="T27" fmla="*/ 37 h 78"/>
                <a:gd name="T28" fmla="*/ 12 w 24"/>
                <a:gd name="T29" fmla="*/ 29 h 78"/>
                <a:gd name="T30" fmla="*/ 8 w 24"/>
                <a:gd name="T31" fmla="*/ 20 h 78"/>
                <a:gd name="T32" fmla="*/ 4 w 24"/>
                <a:gd name="T33" fmla="*/ 8 h 78"/>
                <a:gd name="T34" fmla="*/ 0 w 24"/>
                <a:gd name="T35" fmla="*/ 4 h 78"/>
                <a:gd name="T36" fmla="*/ 0 w 24"/>
                <a:gd name="T37" fmla="*/ 0 h 78"/>
                <a:gd name="T38" fmla="*/ 0 w 24"/>
                <a:gd name="T39" fmla="*/ 0 h 78"/>
                <a:gd name="T40" fmla="*/ 12 w 24"/>
                <a:gd name="T41" fmla="*/ 20 h 78"/>
                <a:gd name="T42" fmla="*/ 16 w 24"/>
                <a:gd name="T43" fmla="*/ 29 h 78"/>
                <a:gd name="T44" fmla="*/ 16 w 24"/>
                <a:gd name="T45" fmla="*/ 37 h 78"/>
                <a:gd name="T46" fmla="*/ 20 w 24"/>
                <a:gd name="T47" fmla="*/ 49 h 78"/>
                <a:gd name="T48" fmla="*/ 20 w 24"/>
                <a:gd name="T49" fmla="*/ 57 h 78"/>
                <a:gd name="T50" fmla="*/ 24 w 24"/>
                <a:gd name="T51" fmla="*/ 65 h 78"/>
                <a:gd name="T52" fmla="*/ 24 w 24"/>
                <a:gd name="T53" fmla="*/ 74 h 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
                <a:gd name="T82" fmla="*/ 0 h 78"/>
                <a:gd name="T83" fmla="*/ 24 w 24"/>
                <a:gd name="T84" fmla="*/ 78 h 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 h="78">
                  <a:moveTo>
                    <a:pt x="24" y="74"/>
                  </a:moveTo>
                  <a:lnTo>
                    <a:pt x="24" y="74"/>
                  </a:lnTo>
                  <a:lnTo>
                    <a:pt x="24" y="78"/>
                  </a:lnTo>
                  <a:lnTo>
                    <a:pt x="20" y="78"/>
                  </a:lnTo>
                  <a:lnTo>
                    <a:pt x="16" y="78"/>
                  </a:lnTo>
                  <a:lnTo>
                    <a:pt x="12" y="74"/>
                  </a:lnTo>
                  <a:lnTo>
                    <a:pt x="12" y="65"/>
                  </a:lnTo>
                  <a:lnTo>
                    <a:pt x="12" y="53"/>
                  </a:lnTo>
                  <a:lnTo>
                    <a:pt x="12" y="45"/>
                  </a:lnTo>
                  <a:lnTo>
                    <a:pt x="12" y="37"/>
                  </a:lnTo>
                  <a:lnTo>
                    <a:pt x="12" y="29"/>
                  </a:lnTo>
                  <a:lnTo>
                    <a:pt x="8" y="20"/>
                  </a:lnTo>
                  <a:lnTo>
                    <a:pt x="4" y="8"/>
                  </a:lnTo>
                  <a:lnTo>
                    <a:pt x="0" y="4"/>
                  </a:lnTo>
                  <a:lnTo>
                    <a:pt x="0" y="0"/>
                  </a:lnTo>
                  <a:lnTo>
                    <a:pt x="12" y="20"/>
                  </a:lnTo>
                  <a:lnTo>
                    <a:pt x="16" y="29"/>
                  </a:lnTo>
                  <a:lnTo>
                    <a:pt x="16" y="37"/>
                  </a:lnTo>
                  <a:lnTo>
                    <a:pt x="20" y="49"/>
                  </a:lnTo>
                  <a:lnTo>
                    <a:pt x="20" y="57"/>
                  </a:lnTo>
                  <a:lnTo>
                    <a:pt x="24" y="65"/>
                  </a:lnTo>
                  <a:lnTo>
                    <a:pt x="24" y="74"/>
                  </a:lnTo>
                  <a:close/>
                </a:path>
              </a:pathLst>
            </a:custGeom>
            <a:solidFill>
              <a:srgbClr val="FFB5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8" name="Freeform 77"/>
            <p:cNvSpPr>
              <a:spLocks/>
            </p:cNvSpPr>
            <p:nvPr/>
          </p:nvSpPr>
          <p:spPr bwMode="auto">
            <a:xfrm>
              <a:off x="4900" y="632"/>
              <a:ext cx="24" cy="78"/>
            </a:xfrm>
            <a:custGeom>
              <a:avLst/>
              <a:gdLst>
                <a:gd name="T0" fmla="*/ 24 w 24"/>
                <a:gd name="T1" fmla="*/ 74 h 78"/>
                <a:gd name="T2" fmla="*/ 24 w 24"/>
                <a:gd name="T3" fmla="*/ 74 h 78"/>
                <a:gd name="T4" fmla="*/ 24 w 24"/>
                <a:gd name="T5" fmla="*/ 78 h 78"/>
                <a:gd name="T6" fmla="*/ 20 w 24"/>
                <a:gd name="T7" fmla="*/ 78 h 78"/>
                <a:gd name="T8" fmla="*/ 20 w 24"/>
                <a:gd name="T9" fmla="*/ 78 h 78"/>
                <a:gd name="T10" fmla="*/ 16 w 24"/>
                <a:gd name="T11" fmla="*/ 78 h 78"/>
                <a:gd name="T12" fmla="*/ 16 w 24"/>
                <a:gd name="T13" fmla="*/ 78 h 78"/>
                <a:gd name="T14" fmla="*/ 16 w 24"/>
                <a:gd name="T15" fmla="*/ 78 h 78"/>
                <a:gd name="T16" fmla="*/ 12 w 24"/>
                <a:gd name="T17" fmla="*/ 74 h 78"/>
                <a:gd name="T18" fmla="*/ 12 w 24"/>
                <a:gd name="T19" fmla="*/ 74 h 78"/>
                <a:gd name="T20" fmla="*/ 12 w 24"/>
                <a:gd name="T21" fmla="*/ 65 h 78"/>
                <a:gd name="T22" fmla="*/ 12 w 24"/>
                <a:gd name="T23" fmla="*/ 53 h 78"/>
                <a:gd name="T24" fmla="*/ 12 w 24"/>
                <a:gd name="T25" fmla="*/ 45 h 78"/>
                <a:gd name="T26" fmla="*/ 12 w 24"/>
                <a:gd name="T27" fmla="*/ 37 h 78"/>
                <a:gd name="T28" fmla="*/ 12 w 24"/>
                <a:gd name="T29" fmla="*/ 29 h 78"/>
                <a:gd name="T30" fmla="*/ 8 w 24"/>
                <a:gd name="T31" fmla="*/ 20 h 78"/>
                <a:gd name="T32" fmla="*/ 4 w 24"/>
                <a:gd name="T33" fmla="*/ 8 h 78"/>
                <a:gd name="T34" fmla="*/ 0 w 24"/>
                <a:gd name="T35" fmla="*/ 4 h 78"/>
                <a:gd name="T36" fmla="*/ 0 w 24"/>
                <a:gd name="T37" fmla="*/ 0 h 78"/>
                <a:gd name="T38" fmla="*/ 0 w 24"/>
                <a:gd name="T39" fmla="*/ 0 h 78"/>
                <a:gd name="T40" fmla="*/ 12 w 24"/>
                <a:gd name="T41" fmla="*/ 20 h 78"/>
                <a:gd name="T42" fmla="*/ 16 w 24"/>
                <a:gd name="T43" fmla="*/ 29 h 78"/>
                <a:gd name="T44" fmla="*/ 16 w 24"/>
                <a:gd name="T45" fmla="*/ 37 h 78"/>
                <a:gd name="T46" fmla="*/ 20 w 24"/>
                <a:gd name="T47" fmla="*/ 49 h 78"/>
                <a:gd name="T48" fmla="*/ 20 w 24"/>
                <a:gd name="T49" fmla="*/ 57 h 78"/>
                <a:gd name="T50" fmla="*/ 24 w 24"/>
                <a:gd name="T51" fmla="*/ 65 h 78"/>
                <a:gd name="T52" fmla="*/ 24 w 24"/>
                <a:gd name="T53" fmla="*/ 74 h 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
                <a:gd name="T82" fmla="*/ 0 h 78"/>
                <a:gd name="T83" fmla="*/ 24 w 24"/>
                <a:gd name="T84" fmla="*/ 78 h 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 h="78">
                  <a:moveTo>
                    <a:pt x="24" y="74"/>
                  </a:moveTo>
                  <a:lnTo>
                    <a:pt x="24" y="74"/>
                  </a:lnTo>
                  <a:lnTo>
                    <a:pt x="24" y="78"/>
                  </a:lnTo>
                  <a:lnTo>
                    <a:pt x="20" y="78"/>
                  </a:lnTo>
                  <a:lnTo>
                    <a:pt x="16" y="78"/>
                  </a:lnTo>
                  <a:lnTo>
                    <a:pt x="12" y="74"/>
                  </a:lnTo>
                  <a:lnTo>
                    <a:pt x="12" y="65"/>
                  </a:lnTo>
                  <a:lnTo>
                    <a:pt x="12" y="53"/>
                  </a:lnTo>
                  <a:lnTo>
                    <a:pt x="12" y="45"/>
                  </a:lnTo>
                  <a:lnTo>
                    <a:pt x="12" y="37"/>
                  </a:lnTo>
                  <a:lnTo>
                    <a:pt x="12" y="29"/>
                  </a:lnTo>
                  <a:lnTo>
                    <a:pt x="8" y="20"/>
                  </a:lnTo>
                  <a:lnTo>
                    <a:pt x="4" y="8"/>
                  </a:lnTo>
                  <a:lnTo>
                    <a:pt x="0" y="4"/>
                  </a:lnTo>
                  <a:lnTo>
                    <a:pt x="0" y="0"/>
                  </a:lnTo>
                  <a:lnTo>
                    <a:pt x="12" y="20"/>
                  </a:lnTo>
                  <a:lnTo>
                    <a:pt x="16" y="29"/>
                  </a:lnTo>
                  <a:lnTo>
                    <a:pt x="16" y="37"/>
                  </a:lnTo>
                  <a:lnTo>
                    <a:pt x="20" y="49"/>
                  </a:lnTo>
                  <a:lnTo>
                    <a:pt x="20" y="57"/>
                  </a:lnTo>
                  <a:lnTo>
                    <a:pt x="24" y="65"/>
                  </a:lnTo>
                  <a:lnTo>
                    <a:pt x="24" y="74"/>
                  </a:lnTo>
                </a:path>
              </a:pathLst>
            </a:custGeom>
            <a:noFill/>
            <a:ln w="0">
              <a:solidFill>
                <a:srgbClr val="FFB58F"/>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9" name="Freeform 78"/>
            <p:cNvSpPr>
              <a:spLocks/>
            </p:cNvSpPr>
            <p:nvPr/>
          </p:nvSpPr>
          <p:spPr bwMode="auto">
            <a:xfrm>
              <a:off x="4982" y="656"/>
              <a:ext cx="41" cy="58"/>
            </a:xfrm>
            <a:custGeom>
              <a:avLst/>
              <a:gdLst>
                <a:gd name="T0" fmla="*/ 41 w 41"/>
                <a:gd name="T1" fmla="*/ 58 h 58"/>
                <a:gd name="T2" fmla="*/ 37 w 41"/>
                <a:gd name="T3" fmla="*/ 54 h 58"/>
                <a:gd name="T4" fmla="*/ 32 w 41"/>
                <a:gd name="T5" fmla="*/ 41 h 58"/>
                <a:gd name="T6" fmla="*/ 28 w 41"/>
                <a:gd name="T7" fmla="*/ 33 h 58"/>
                <a:gd name="T8" fmla="*/ 24 w 41"/>
                <a:gd name="T9" fmla="*/ 25 h 58"/>
                <a:gd name="T10" fmla="*/ 16 w 41"/>
                <a:gd name="T11" fmla="*/ 21 h 58"/>
                <a:gd name="T12" fmla="*/ 12 w 41"/>
                <a:gd name="T13" fmla="*/ 13 h 58"/>
                <a:gd name="T14" fmla="*/ 4 w 41"/>
                <a:gd name="T15" fmla="*/ 5 h 58"/>
                <a:gd name="T16" fmla="*/ 0 w 41"/>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58"/>
                <a:gd name="T29" fmla="*/ 41 w 41"/>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58">
                  <a:moveTo>
                    <a:pt x="41" y="58"/>
                  </a:moveTo>
                  <a:lnTo>
                    <a:pt x="37" y="54"/>
                  </a:lnTo>
                  <a:lnTo>
                    <a:pt x="32" y="41"/>
                  </a:lnTo>
                  <a:lnTo>
                    <a:pt x="28" y="33"/>
                  </a:lnTo>
                  <a:lnTo>
                    <a:pt x="24" y="25"/>
                  </a:lnTo>
                  <a:lnTo>
                    <a:pt x="16" y="21"/>
                  </a:lnTo>
                  <a:lnTo>
                    <a:pt x="12" y="13"/>
                  </a:lnTo>
                  <a:lnTo>
                    <a:pt x="4" y="5"/>
                  </a:lnTo>
                  <a:lnTo>
                    <a:pt x="0" y="0"/>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0" name="Freeform 79"/>
            <p:cNvSpPr>
              <a:spLocks/>
            </p:cNvSpPr>
            <p:nvPr/>
          </p:nvSpPr>
          <p:spPr bwMode="auto">
            <a:xfrm>
              <a:off x="4756" y="1022"/>
              <a:ext cx="287" cy="418"/>
            </a:xfrm>
            <a:custGeom>
              <a:avLst/>
              <a:gdLst>
                <a:gd name="T0" fmla="*/ 287 w 287"/>
                <a:gd name="T1" fmla="*/ 418 h 418"/>
                <a:gd name="T2" fmla="*/ 131 w 287"/>
                <a:gd name="T3" fmla="*/ 418 h 418"/>
                <a:gd name="T4" fmla="*/ 119 w 287"/>
                <a:gd name="T5" fmla="*/ 356 h 418"/>
                <a:gd name="T6" fmla="*/ 90 w 287"/>
                <a:gd name="T7" fmla="*/ 262 h 418"/>
                <a:gd name="T8" fmla="*/ 90 w 287"/>
                <a:gd name="T9" fmla="*/ 254 h 418"/>
                <a:gd name="T10" fmla="*/ 86 w 287"/>
                <a:gd name="T11" fmla="*/ 246 h 418"/>
                <a:gd name="T12" fmla="*/ 86 w 287"/>
                <a:gd name="T13" fmla="*/ 233 h 418"/>
                <a:gd name="T14" fmla="*/ 86 w 287"/>
                <a:gd name="T15" fmla="*/ 225 h 418"/>
                <a:gd name="T16" fmla="*/ 86 w 287"/>
                <a:gd name="T17" fmla="*/ 217 h 418"/>
                <a:gd name="T18" fmla="*/ 86 w 287"/>
                <a:gd name="T19" fmla="*/ 209 h 418"/>
                <a:gd name="T20" fmla="*/ 86 w 287"/>
                <a:gd name="T21" fmla="*/ 196 h 418"/>
                <a:gd name="T22" fmla="*/ 86 w 287"/>
                <a:gd name="T23" fmla="*/ 188 h 418"/>
                <a:gd name="T24" fmla="*/ 90 w 287"/>
                <a:gd name="T25" fmla="*/ 180 h 418"/>
                <a:gd name="T26" fmla="*/ 94 w 287"/>
                <a:gd name="T27" fmla="*/ 172 h 418"/>
                <a:gd name="T28" fmla="*/ 98 w 287"/>
                <a:gd name="T29" fmla="*/ 164 h 418"/>
                <a:gd name="T30" fmla="*/ 103 w 287"/>
                <a:gd name="T31" fmla="*/ 155 h 418"/>
                <a:gd name="T32" fmla="*/ 107 w 287"/>
                <a:gd name="T33" fmla="*/ 147 h 418"/>
                <a:gd name="T34" fmla="*/ 94 w 287"/>
                <a:gd name="T35" fmla="*/ 119 h 418"/>
                <a:gd name="T36" fmla="*/ 90 w 287"/>
                <a:gd name="T37" fmla="*/ 119 h 418"/>
                <a:gd name="T38" fmla="*/ 0 w 287"/>
                <a:gd name="T39" fmla="*/ 32 h 418"/>
                <a:gd name="T40" fmla="*/ 78 w 287"/>
                <a:gd name="T41" fmla="*/ 0 h 418"/>
                <a:gd name="T42" fmla="*/ 98 w 287"/>
                <a:gd name="T43" fmla="*/ 4 h 418"/>
                <a:gd name="T44" fmla="*/ 107 w 287"/>
                <a:gd name="T45" fmla="*/ 0 h 418"/>
                <a:gd name="T46" fmla="*/ 144 w 287"/>
                <a:gd name="T47" fmla="*/ 8 h 418"/>
                <a:gd name="T48" fmla="*/ 156 w 287"/>
                <a:gd name="T49" fmla="*/ 0 h 418"/>
                <a:gd name="T50" fmla="*/ 209 w 287"/>
                <a:gd name="T51" fmla="*/ 12 h 418"/>
                <a:gd name="T52" fmla="*/ 209 w 287"/>
                <a:gd name="T53" fmla="*/ 16 h 418"/>
                <a:gd name="T54" fmla="*/ 185 w 287"/>
                <a:gd name="T55" fmla="*/ 28 h 418"/>
                <a:gd name="T56" fmla="*/ 176 w 287"/>
                <a:gd name="T57" fmla="*/ 41 h 418"/>
                <a:gd name="T58" fmla="*/ 181 w 287"/>
                <a:gd name="T59" fmla="*/ 57 h 418"/>
                <a:gd name="T60" fmla="*/ 189 w 287"/>
                <a:gd name="T61" fmla="*/ 135 h 418"/>
                <a:gd name="T62" fmla="*/ 193 w 287"/>
                <a:gd name="T63" fmla="*/ 147 h 418"/>
                <a:gd name="T64" fmla="*/ 193 w 287"/>
                <a:gd name="T65" fmla="*/ 155 h 418"/>
                <a:gd name="T66" fmla="*/ 242 w 287"/>
                <a:gd name="T67" fmla="*/ 291 h 418"/>
                <a:gd name="T68" fmla="*/ 271 w 287"/>
                <a:gd name="T69" fmla="*/ 381 h 418"/>
                <a:gd name="T70" fmla="*/ 287 w 287"/>
                <a:gd name="T71" fmla="*/ 418 h 4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7"/>
                <a:gd name="T109" fmla="*/ 0 h 418"/>
                <a:gd name="T110" fmla="*/ 287 w 287"/>
                <a:gd name="T111" fmla="*/ 418 h 4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7" h="418">
                  <a:moveTo>
                    <a:pt x="287" y="418"/>
                  </a:moveTo>
                  <a:lnTo>
                    <a:pt x="131" y="418"/>
                  </a:lnTo>
                  <a:lnTo>
                    <a:pt x="119" y="356"/>
                  </a:lnTo>
                  <a:lnTo>
                    <a:pt x="90" y="262"/>
                  </a:lnTo>
                  <a:lnTo>
                    <a:pt x="90" y="254"/>
                  </a:lnTo>
                  <a:lnTo>
                    <a:pt x="86" y="246"/>
                  </a:lnTo>
                  <a:lnTo>
                    <a:pt x="86" y="233"/>
                  </a:lnTo>
                  <a:lnTo>
                    <a:pt x="86" y="225"/>
                  </a:lnTo>
                  <a:lnTo>
                    <a:pt x="86" y="217"/>
                  </a:lnTo>
                  <a:lnTo>
                    <a:pt x="86" y="209"/>
                  </a:lnTo>
                  <a:lnTo>
                    <a:pt x="86" y="196"/>
                  </a:lnTo>
                  <a:lnTo>
                    <a:pt x="86" y="188"/>
                  </a:lnTo>
                  <a:lnTo>
                    <a:pt x="90" y="180"/>
                  </a:lnTo>
                  <a:lnTo>
                    <a:pt x="94" y="172"/>
                  </a:lnTo>
                  <a:lnTo>
                    <a:pt x="98" y="164"/>
                  </a:lnTo>
                  <a:lnTo>
                    <a:pt x="103" y="155"/>
                  </a:lnTo>
                  <a:lnTo>
                    <a:pt x="107" y="147"/>
                  </a:lnTo>
                  <a:lnTo>
                    <a:pt x="94" y="119"/>
                  </a:lnTo>
                  <a:lnTo>
                    <a:pt x="90" y="119"/>
                  </a:lnTo>
                  <a:lnTo>
                    <a:pt x="0" y="32"/>
                  </a:lnTo>
                  <a:lnTo>
                    <a:pt x="78" y="0"/>
                  </a:lnTo>
                  <a:lnTo>
                    <a:pt x="98" y="4"/>
                  </a:lnTo>
                  <a:lnTo>
                    <a:pt x="107" y="0"/>
                  </a:lnTo>
                  <a:lnTo>
                    <a:pt x="144" y="8"/>
                  </a:lnTo>
                  <a:lnTo>
                    <a:pt x="156" y="0"/>
                  </a:lnTo>
                  <a:lnTo>
                    <a:pt x="209" y="12"/>
                  </a:lnTo>
                  <a:lnTo>
                    <a:pt x="209" y="16"/>
                  </a:lnTo>
                  <a:lnTo>
                    <a:pt x="185" y="28"/>
                  </a:lnTo>
                  <a:lnTo>
                    <a:pt x="176" y="41"/>
                  </a:lnTo>
                  <a:lnTo>
                    <a:pt x="181" y="57"/>
                  </a:lnTo>
                  <a:lnTo>
                    <a:pt x="189" y="135"/>
                  </a:lnTo>
                  <a:lnTo>
                    <a:pt x="193" y="147"/>
                  </a:lnTo>
                  <a:lnTo>
                    <a:pt x="193" y="155"/>
                  </a:lnTo>
                  <a:lnTo>
                    <a:pt x="242" y="291"/>
                  </a:lnTo>
                  <a:lnTo>
                    <a:pt x="271" y="381"/>
                  </a:lnTo>
                  <a:lnTo>
                    <a:pt x="287" y="418"/>
                  </a:lnTo>
                  <a:close/>
                </a:path>
              </a:pathLst>
            </a:custGeom>
            <a:solidFill>
              <a:srgbClr val="0096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1" name="Freeform 80"/>
            <p:cNvSpPr>
              <a:spLocks/>
            </p:cNvSpPr>
            <p:nvPr/>
          </p:nvSpPr>
          <p:spPr bwMode="auto">
            <a:xfrm>
              <a:off x="4756" y="1022"/>
              <a:ext cx="287" cy="418"/>
            </a:xfrm>
            <a:custGeom>
              <a:avLst/>
              <a:gdLst>
                <a:gd name="T0" fmla="*/ 287 w 287"/>
                <a:gd name="T1" fmla="*/ 418 h 418"/>
                <a:gd name="T2" fmla="*/ 131 w 287"/>
                <a:gd name="T3" fmla="*/ 418 h 418"/>
                <a:gd name="T4" fmla="*/ 119 w 287"/>
                <a:gd name="T5" fmla="*/ 356 h 418"/>
                <a:gd name="T6" fmla="*/ 90 w 287"/>
                <a:gd name="T7" fmla="*/ 262 h 418"/>
                <a:gd name="T8" fmla="*/ 90 w 287"/>
                <a:gd name="T9" fmla="*/ 254 h 418"/>
                <a:gd name="T10" fmla="*/ 86 w 287"/>
                <a:gd name="T11" fmla="*/ 246 h 418"/>
                <a:gd name="T12" fmla="*/ 86 w 287"/>
                <a:gd name="T13" fmla="*/ 233 h 418"/>
                <a:gd name="T14" fmla="*/ 86 w 287"/>
                <a:gd name="T15" fmla="*/ 225 h 418"/>
                <a:gd name="T16" fmla="*/ 86 w 287"/>
                <a:gd name="T17" fmla="*/ 217 h 418"/>
                <a:gd name="T18" fmla="*/ 86 w 287"/>
                <a:gd name="T19" fmla="*/ 209 h 418"/>
                <a:gd name="T20" fmla="*/ 86 w 287"/>
                <a:gd name="T21" fmla="*/ 196 h 418"/>
                <a:gd name="T22" fmla="*/ 86 w 287"/>
                <a:gd name="T23" fmla="*/ 188 h 418"/>
                <a:gd name="T24" fmla="*/ 90 w 287"/>
                <a:gd name="T25" fmla="*/ 180 h 418"/>
                <a:gd name="T26" fmla="*/ 94 w 287"/>
                <a:gd name="T27" fmla="*/ 172 h 418"/>
                <a:gd name="T28" fmla="*/ 98 w 287"/>
                <a:gd name="T29" fmla="*/ 164 h 418"/>
                <a:gd name="T30" fmla="*/ 103 w 287"/>
                <a:gd name="T31" fmla="*/ 155 h 418"/>
                <a:gd name="T32" fmla="*/ 107 w 287"/>
                <a:gd name="T33" fmla="*/ 147 h 418"/>
                <a:gd name="T34" fmla="*/ 94 w 287"/>
                <a:gd name="T35" fmla="*/ 119 h 418"/>
                <a:gd name="T36" fmla="*/ 90 w 287"/>
                <a:gd name="T37" fmla="*/ 119 h 418"/>
                <a:gd name="T38" fmla="*/ 0 w 287"/>
                <a:gd name="T39" fmla="*/ 32 h 418"/>
                <a:gd name="T40" fmla="*/ 78 w 287"/>
                <a:gd name="T41" fmla="*/ 0 h 418"/>
                <a:gd name="T42" fmla="*/ 98 w 287"/>
                <a:gd name="T43" fmla="*/ 4 h 418"/>
                <a:gd name="T44" fmla="*/ 107 w 287"/>
                <a:gd name="T45" fmla="*/ 0 h 418"/>
                <a:gd name="T46" fmla="*/ 144 w 287"/>
                <a:gd name="T47" fmla="*/ 8 h 418"/>
                <a:gd name="T48" fmla="*/ 156 w 287"/>
                <a:gd name="T49" fmla="*/ 0 h 418"/>
                <a:gd name="T50" fmla="*/ 209 w 287"/>
                <a:gd name="T51" fmla="*/ 12 h 418"/>
                <a:gd name="T52" fmla="*/ 209 w 287"/>
                <a:gd name="T53" fmla="*/ 16 h 418"/>
                <a:gd name="T54" fmla="*/ 185 w 287"/>
                <a:gd name="T55" fmla="*/ 28 h 418"/>
                <a:gd name="T56" fmla="*/ 176 w 287"/>
                <a:gd name="T57" fmla="*/ 41 h 418"/>
                <a:gd name="T58" fmla="*/ 181 w 287"/>
                <a:gd name="T59" fmla="*/ 57 h 418"/>
                <a:gd name="T60" fmla="*/ 189 w 287"/>
                <a:gd name="T61" fmla="*/ 135 h 418"/>
                <a:gd name="T62" fmla="*/ 193 w 287"/>
                <a:gd name="T63" fmla="*/ 147 h 418"/>
                <a:gd name="T64" fmla="*/ 193 w 287"/>
                <a:gd name="T65" fmla="*/ 155 h 418"/>
                <a:gd name="T66" fmla="*/ 242 w 287"/>
                <a:gd name="T67" fmla="*/ 291 h 418"/>
                <a:gd name="T68" fmla="*/ 271 w 287"/>
                <a:gd name="T69" fmla="*/ 381 h 418"/>
                <a:gd name="T70" fmla="*/ 287 w 287"/>
                <a:gd name="T71" fmla="*/ 418 h 4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7"/>
                <a:gd name="T109" fmla="*/ 0 h 418"/>
                <a:gd name="T110" fmla="*/ 287 w 287"/>
                <a:gd name="T111" fmla="*/ 418 h 4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7" h="418">
                  <a:moveTo>
                    <a:pt x="287" y="418"/>
                  </a:moveTo>
                  <a:lnTo>
                    <a:pt x="131" y="418"/>
                  </a:lnTo>
                  <a:lnTo>
                    <a:pt x="119" y="356"/>
                  </a:lnTo>
                  <a:lnTo>
                    <a:pt x="90" y="262"/>
                  </a:lnTo>
                  <a:lnTo>
                    <a:pt x="90" y="254"/>
                  </a:lnTo>
                  <a:lnTo>
                    <a:pt x="86" y="246"/>
                  </a:lnTo>
                  <a:lnTo>
                    <a:pt x="86" y="233"/>
                  </a:lnTo>
                  <a:lnTo>
                    <a:pt x="86" y="225"/>
                  </a:lnTo>
                  <a:lnTo>
                    <a:pt x="86" y="217"/>
                  </a:lnTo>
                  <a:lnTo>
                    <a:pt x="86" y="209"/>
                  </a:lnTo>
                  <a:lnTo>
                    <a:pt x="86" y="196"/>
                  </a:lnTo>
                  <a:lnTo>
                    <a:pt x="86" y="188"/>
                  </a:lnTo>
                  <a:lnTo>
                    <a:pt x="90" y="180"/>
                  </a:lnTo>
                  <a:lnTo>
                    <a:pt x="94" y="172"/>
                  </a:lnTo>
                  <a:lnTo>
                    <a:pt x="98" y="164"/>
                  </a:lnTo>
                  <a:lnTo>
                    <a:pt x="103" y="155"/>
                  </a:lnTo>
                  <a:lnTo>
                    <a:pt x="107" y="147"/>
                  </a:lnTo>
                  <a:lnTo>
                    <a:pt x="94" y="119"/>
                  </a:lnTo>
                  <a:lnTo>
                    <a:pt x="90" y="119"/>
                  </a:lnTo>
                  <a:lnTo>
                    <a:pt x="0" y="32"/>
                  </a:lnTo>
                  <a:lnTo>
                    <a:pt x="78" y="0"/>
                  </a:lnTo>
                  <a:lnTo>
                    <a:pt x="98" y="4"/>
                  </a:lnTo>
                  <a:lnTo>
                    <a:pt x="107" y="0"/>
                  </a:lnTo>
                  <a:lnTo>
                    <a:pt x="144" y="8"/>
                  </a:lnTo>
                  <a:lnTo>
                    <a:pt x="156" y="0"/>
                  </a:lnTo>
                  <a:lnTo>
                    <a:pt x="209" y="12"/>
                  </a:lnTo>
                  <a:lnTo>
                    <a:pt x="209" y="16"/>
                  </a:lnTo>
                  <a:lnTo>
                    <a:pt x="185" y="28"/>
                  </a:lnTo>
                  <a:lnTo>
                    <a:pt x="176" y="41"/>
                  </a:lnTo>
                  <a:lnTo>
                    <a:pt x="181" y="57"/>
                  </a:lnTo>
                  <a:lnTo>
                    <a:pt x="189" y="135"/>
                  </a:lnTo>
                  <a:lnTo>
                    <a:pt x="193" y="147"/>
                  </a:lnTo>
                  <a:lnTo>
                    <a:pt x="193" y="155"/>
                  </a:lnTo>
                  <a:lnTo>
                    <a:pt x="242" y="291"/>
                  </a:lnTo>
                  <a:lnTo>
                    <a:pt x="271" y="381"/>
                  </a:lnTo>
                  <a:lnTo>
                    <a:pt x="287" y="418"/>
                  </a:lnTo>
                </a:path>
              </a:pathLst>
            </a:custGeom>
            <a:noFill/>
            <a:ln w="0">
              <a:solidFill>
                <a:srgbClr val="0096BF"/>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2" name="Freeform 81"/>
            <p:cNvSpPr>
              <a:spLocks/>
            </p:cNvSpPr>
            <p:nvPr/>
          </p:nvSpPr>
          <p:spPr bwMode="auto">
            <a:xfrm>
              <a:off x="4904" y="455"/>
              <a:ext cx="143" cy="66"/>
            </a:xfrm>
            <a:custGeom>
              <a:avLst/>
              <a:gdLst>
                <a:gd name="T0" fmla="*/ 0 w 143"/>
                <a:gd name="T1" fmla="*/ 41 h 66"/>
                <a:gd name="T2" fmla="*/ 0 w 143"/>
                <a:gd name="T3" fmla="*/ 37 h 66"/>
                <a:gd name="T4" fmla="*/ 8 w 143"/>
                <a:gd name="T5" fmla="*/ 37 h 66"/>
                <a:gd name="T6" fmla="*/ 16 w 143"/>
                <a:gd name="T7" fmla="*/ 33 h 66"/>
                <a:gd name="T8" fmla="*/ 24 w 143"/>
                <a:gd name="T9" fmla="*/ 29 h 66"/>
                <a:gd name="T10" fmla="*/ 33 w 143"/>
                <a:gd name="T11" fmla="*/ 29 h 66"/>
                <a:gd name="T12" fmla="*/ 41 w 143"/>
                <a:gd name="T13" fmla="*/ 25 h 66"/>
                <a:gd name="T14" fmla="*/ 49 w 143"/>
                <a:gd name="T15" fmla="*/ 25 h 66"/>
                <a:gd name="T16" fmla="*/ 57 w 143"/>
                <a:gd name="T17" fmla="*/ 25 h 66"/>
                <a:gd name="T18" fmla="*/ 65 w 143"/>
                <a:gd name="T19" fmla="*/ 25 h 66"/>
                <a:gd name="T20" fmla="*/ 69 w 143"/>
                <a:gd name="T21" fmla="*/ 25 h 66"/>
                <a:gd name="T22" fmla="*/ 78 w 143"/>
                <a:gd name="T23" fmla="*/ 29 h 66"/>
                <a:gd name="T24" fmla="*/ 86 w 143"/>
                <a:gd name="T25" fmla="*/ 29 h 66"/>
                <a:gd name="T26" fmla="*/ 94 w 143"/>
                <a:gd name="T27" fmla="*/ 33 h 66"/>
                <a:gd name="T28" fmla="*/ 94 w 143"/>
                <a:gd name="T29" fmla="*/ 33 h 66"/>
                <a:gd name="T30" fmla="*/ 131 w 143"/>
                <a:gd name="T31" fmla="*/ 54 h 66"/>
                <a:gd name="T32" fmla="*/ 143 w 143"/>
                <a:gd name="T33" fmla="*/ 66 h 66"/>
                <a:gd name="T34" fmla="*/ 139 w 143"/>
                <a:gd name="T35" fmla="*/ 33 h 66"/>
                <a:gd name="T36" fmla="*/ 119 w 143"/>
                <a:gd name="T37" fmla="*/ 9 h 66"/>
                <a:gd name="T38" fmla="*/ 119 w 143"/>
                <a:gd name="T39" fmla="*/ 9 h 66"/>
                <a:gd name="T40" fmla="*/ 110 w 143"/>
                <a:gd name="T41" fmla="*/ 9 h 66"/>
                <a:gd name="T42" fmla="*/ 102 w 143"/>
                <a:gd name="T43" fmla="*/ 4 h 66"/>
                <a:gd name="T44" fmla="*/ 94 w 143"/>
                <a:gd name="T45" fmla="*/ 0 h 66"/>
                <a:gd name="T46" fmla="*/ 86 w 143"/>
                <a:gd name="T47" fmla="*/ 0 h 66"/>
                <a:gd name="T48" fmla="*/ 78 w 143"/>
                <a:gd name="T49" fmla="*/ 0 h 66"/>
                <a:gd name="T50" fmla="*/ 69 w 143"/>
                <a:gd name="T51" fmla="*/ 0 h 66"/>
                <a:gd name="T52" fmla="*/ 61 w 143"/>
                <a:gd name="T53" fmla="*/ 0 h 66"/>
                <a:gd name="T54" fmla="*/ 53 w 143"/>
                <a:gd name="T55" fmla="*/ 0 h 66"/>
                <a:gd name="T56" fmla="*/ 45 w 143"/>
                <a:gd name="T57" fmla="*/ 0 h 66"/>
                <a:gd name="T58" fmla="*/ 37 w 143"/>
                <a:gd name="T59" fmla="*/ 4 h 66"/>
                <a:gd name="T60" fmla="*/ 28 w 143"/>
                <a:gd name="T61" fmla="*/ 4 h 66"/>
                <a:gd name="T62" fmla="*/ 20 w 143"/>
                <a:gd name="T63" fmla="*/ 9 h 66"/>
                <a:gd name="T64" fmla="*/ 16 w 143"/>
                <a:gd name="T65" fmla="*/ 13 h 66"/>
                <a:gd name="T66" fmla="*/ 8 w 143"/>
                <a:gd name="T67" fmla="*/ 17 h 66"/>
                <a:gd name="T68" fmla="*/ 4 w 143"/>
                <a:gd name="T69" fmla="*/ 17 h 66"/>
                <a:gd name="T70" fmla="*/ 0 w 143"/>
                <a:gd name="T71" fmla="*/ 41 h 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
                <a:gd name="T109" fmla="*/ 0 h 66"/>
                <a:gd name="T110" fmla="*/ 143 w 143"/>
                <a:gd name="T111" fmla="*/ 66 h 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 h="66">
                  <a:moveTo>
                    <a:pt x="0" y="41"/>
                  </a:moveTo>
                  <a:lnTo>
                    <a:pt x="0" y="37"/>
                  </a:lnTo>
                  <a:lnTo>
                    <a:pt x="8" y="37"/>
                  </a:lnTo>
                  <a:lnTo>
                    <a:pt x="16" y="33"/>
                  </a:lnTo>
                  <a:lnTo>
                    <a:pt x="24" y="29"/>
                  </a:lnTo>
                  <a:lnTo>
                    <a:pt x="33" y="29"/>
                  </a:lnTo>
                  <a:lnTo>
                    <a:pt x="41" y="25"/>
                  </a:lnTo>
                  <a:lnTo>
                    <a:pt x="49" y="25"/>
                  </a:lnTo>
                  <a:lnTo>
                    <a:pt x="57" y="25"/>
                  </a:lnTo>
                  <a:lnTo>
                    <a:pt x="65" y="25"/>
                  </a:lnTo>
                  <a:lnTo>
                    <a:pt x="69" y="25"/>
                  </a:lnTo>
                  <a:lnTo>
                    <a:pt x="78" y="29"/>
                  </a:lnTo>
                  <a:lnTo>
                    <a:pt x="86" y="29"/>
                  </a:lnTo>
                  <a:lnTo>
                    <a:pt x="94" y="33"/>
                  </a:lnTo>
                  <a:lnTo>
                    <a:pt x="131" y="54"/>
                  </a:lnTo>
                  <a:lnTo>
                    <a:pt x="143" y="66"/>
                  </a:lnTo>
                  <a:lnTo>
                    <a:pt x="139" y="33"/>
                  </a:lnTo>
                  <a:lnTo>
                    <a:pt x="119" y="9"/>
                  </a:lnTo>
                  <a:lnTo>
                    <a:pt x="110" y="9"/>
                  </a:lnTo>
                  <a:lnTo>
                    <a:pt x="102" y="4"/>
                  </a:lnTo>
                  <a:lnTo>
                    <a:pt x="94" y="0"/>
                  </a:lnTo>
                  <a:lnTo>
                    <a:pt x="86" y="0"/>
                  </a:lnTo>
                  <a:lnTo>
                    <a:pt x="78" y="0"/>
                  </a:lnTo>
                  <a:lnTo>
                    <a:pt x="69" y="0"/>
                  </a:lnTo>
                  <a:lnTo>
                    <a:pt x="61" y="0"/>
                  </a:lnTo>
                  <a:lnTo>
                    <a:pt x="53" y="0"/>
                  </a:lnTo>
                  <a:lnTo>
                    <a:pt x="45" y="0"/>
                  </a:lnTo>
                  <a:lnTo>
                    <a:pt x="37" y="4"/>
                  </a:lnTo>
                  <a:lnTo>
                    <a:pt x="28" y="4"/>
                  </a:lnTo>
                  <a:lnTo>
                    <a:pt x="20" y="9"/>
                  </a:lnTo>
                  <a:lnTo>
                    <a:pt x="16" y="13"/>
                  </a:lnTo>
                  <a:lnTo>
                    <a:pt x="8" y="17"/>
                  </a:lnTo>
                  <a:lnTo>
                    <a:pt x="4" y="17"/>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3" name="Freeform 82"/>
            <p:cNvSpPr>
              <a:spLocks/>
            </p:cNvSpPr>
            <p:nvPr/>
          </p:nvSpPr>
          <p:spPr bwMode="auto">
            <a:xfrm>
              <a:off x="4904" y="455"/>
              <a:ext cx="143" cy="66"/>
            </a:xfrm>
            <a:custGeom>
              <a:avLst/>
              <a:gdLst>
                <a:gd name="T0" fmla="*/ 0 w 143"/>
                <a:gd name="T1" fmla="*/ 41 h 66"/>
                <a:gd name="T2" fmla="*/ 0 w 143"/>
                <a:gd name="T3" fmla="*/ 37 h 66"/>
                <a:gd name="T4" fmla="*/ 8 w 143"/>
                <a:gd name="T5" fmla="*/ 37 h 66"/>
                <a:gd name="T6" fmla="*/ 16 w 143"/>
                <a:gd name="T7" fmla="*/ 33 h 66"/>
                <a:gd name="T8" fmla="*/ 24 w 143"/>
                <a:gd name="T9" fmla="*/ 29 h 66"/>
                <a:gd name="T10" fmla="*/ 33 w 143"/>
                <a:gd name="T11" fmla="*/ 29 h 66"/>
                <a:gd name="T12" fmla="*/ 41 w 143"/>
                <a:gd name="T13" fmla="*/ 25 h 66"/>
                <a:gd name="T14" fmla="*/ 49 w 143"/>
                <a:gd name="T15" fmla="*/ 25 h 66"/>
                <a:gd name="T16" fmla="*/ 57 w 143"/>
                <a:gd name="T17" fmla="*/ 25 h 66"/>
                <a:gd name="T18" fmla="*/ 65 w 143"/>
                <a:gd name="T19" fmla="*/ 25 h 66"/>
                <a:gd name="T20" fmla="*/ 69 w 143"/>
                <a:gd name="T21" fmla="*/ 25 h 66"/>
                <a:gd name="T22" fmla="*/ 78 w 143"/>
                <a:gd name="T23" fmla="*/ 29 h 66"/>
                <a:gd name="T24" fmla="*/ 86 w 143"/>
                <a:gd name="T25" fmla="*/ 29 h 66"/>
                <a:gd name="T26" fmla="*/ 94 w 143"/>
                <a:gd name="T27" fmla="*/ 33 h 66"/>
                <a:gd name="T28" fmla="*/ 94 w 143"/>
                <a:gd name="T29" fmla="*/ 33 h 66"/>
                <a:gd name="T30" fmla="*/ 131 w 143"/>
                <a:gd name="T31" fmla="*/ 54 h 66"/>
                <a:gd name="T32" fmla="*/ 143 w 143"/>
                <a:gd name="T33" fmla="*/ 66 h 66"/>
                <a:gd name="T34" fmla="*/ 139 w 143"/>
                <a:gd name="T35" fmla="*/ 33 h 66"/>
                <a:gd name="T36" fmla="*/ 119 w 143"/>
                <a:gd name="T37" fmla="*/ 9 h 66"/>
                <a:gd name="T38" fmla="*/ 119 w 143"/>
                <a:gd name="T39" fmla="*/ 9 h 66"/>
                <a:gd name="T40" fmla="*/ 110 w 143"/>
                <a:gd name="T41" fmla="*/ 9 h 66"/>
                <a:gd name="T42" fmla="*/ 102 w 143"/>
                <a:gd name="T43" fmla="*/ 4 h 66"/>
                <a:gd name="T44" fmla="*/ 94 w 143"/>
                <a:gd name="T45" fmla="*/ 0 h 66"/>
                <a:gd name="T46" fmla="*/ 86 w 143"/>
                <a:gd name="T47" fmla="*/ 0 h 66"/>
                <a:gd name="T48" fmla="*/ 78 w 143"/>
                <a:gd name="T49" fmla="*/ 0 h 66"/>
                <a:gd name="T50" fmla="*/ 69 w 143"/>
                <a:gd name="T51" fmla="*/ 0 h 66"/>
                <a:gd name="T52" fmla="*/ 61 w 143"/>
                <a:gd name="T53" fmla="*/ 0 h 66"/>
                <a:gd name="T54" fmla="*/ 53 w 143"/>
                <a:gd name="T55" fmla="*/ 0 h 66"/>
                <a:gd name="T56" fmla="*/ 45 w 143"/>
                <a:gd name="T57" fmla="*/ 0 h 66"/>
                <a:gd name="T58" fmla="*/ 37 w 143"/>
                <a:gd name="T59" fmla="*/ 4 h 66"/>
                <a:gd name="T60" fmla="*/ 28 w 143"/>
                <a:gd name="T61" fmla="*/ 4 h 66"/>
                <a:gd name="T62" fmla="*/ 20 w 143"/>
                <a:gd name="T63" fmla="*/ 9 h 66"/>
                <a:gd name="T64" fmla="*/ 16 w 143"/>
                <a:gd name="T65" fmla="*/ 13 h 66"/>
                <a:gd name="T66" fmla="*/ 8 w 143"/>
                <a:gd name="T67" fmla="*/ 17 h 66"/>
                <a:gd name="T68" fmla="*/ 4 w 143"/>
                <a:gd name="T69" fmla="*/ 17 h 66"/>
                <a:gd name="T70" fmla="*/ 0 w 143"/>
                <a:gd name="T71" fmla="*/ 41 h 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3"/>
                <a:gd name="T109" fmla="*/ 0 h 66"/>
                <a:gd name="T110" fmla="*/ 143 w 143"/>
                <a:gd name="T111" fmla="*/ 66 h 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3" h="66">
                  <a:moveTo>
                    <a:pt x="0" y="41"/>
                  </a:moveTo>
                  <a:lnTo>
                    <a:pt x="0" y="37"/>
                  </a:lnTo>
                  <a:lnTo>
                    <a:pt x="8" y="37"/>
                  </a:lnTo>
                  <a:lnTo>
                    <a:pt x="16" y="33"/>
                  </a:lnTo>
                  <a:lnTo>
                    <a:pt x="24" y="29"/>
                  </a:lnTo>
                  <a:lnTo>
                    <a:pt x="33" y="29"/>
                  </a:lnTo>
                  <a:lnTo>
                    <a:pt x="41" y="25"/>
                  </a:lnTo>
                  <a:lnTo>
                    <a:pt x="49" y="25"/>
                  </a:lnTo>
                  <a:lnTo>
                    <a:pt x="57" y="25"/>
                  </a:lnTo>
                  <a:lnTo>
                    <a:pt x="65" y="25"/>
                  </a:lnTo>
                  <a:lnTo>
                    <a:pt x="69" y="25"/>
                  </a:lnTo>
                  <a:lnTo>
                    <a:pt x="78" y="29"/>
                  </a:lnTo>
                  <a:lnTo>
                    <a:pt x="86" y="29"/>
                  </a:lnTo>
                  <a:lnTo>
                    <a:pt x="94" y="33"/>
                  </a:lnTo>
                  <a:lnTo>
                    <a:pt x="131" y="54"/>
                  </a:lnTo>
                  <a:lnTo>
                    <a:pt x="143" y="66"/>
                  </a:lnTo>
                  <a:lnTo>
                    <a:pt x="139" y="33"/>
                  </a:lnTo>
                  <a:lnTo>
                    <a:pt x="119" y="9"/>
                  </a:lnTo>
                  <a:lnTo>
                    <a:pt x="110" y="9"/>
                  </a:lnTo>
                  <a:lnTo>
                    <a:pt x="102" y="4"/>
                  </a:lnTo>
                  <a:lnTo>
                    <a:pt x="94" y="0"/>
                  </a:lnTo>
                  <a:lnTo>
                    <a:pt x="86" y="0"/>
                  </a:lnTo>
                  <a:lnTo>
                    <a:pt x="78" y="0"/>
                  </a:lnTo>
                  <a:lnTo>
                    <a:pt x="69" y="0"/>
                  </a:lnTo>
                  <a:lnTo>
                    <a:pt x="61" y="0"/>
                  </a:lnTo>
                  <a:lnTo>
                    <a:pt x="53" y="0"/>
                  </a:lnTo>
                  <a:lnTo>
                    <a:pt x="45" y="0"/>
                  </a:lnTo>
                  <a:lnTo>
                    <a:pt x="37" y="4"/>
                  </a:lnTo>
                  <a:lnTo>
                    <a:pt x="28" y="4"/>
                  </a:lnTo>
                  <a:lnTo>
                    <a:pt x="20" y="9"/>
                  </a:lnTo>
                  <a:lnTo>
                    <a:pt x="16" y="13"/>
                  </a:lnTo>
                  <a:lnTo>
                    <a:pt x="8" y="17"/>
                  </a:lnTo>
                  <a:lnTo>
                    <a:pt x="4" y="17"/>
                  </a:lnTo>
                  <a:lnTo>
                    <a:pt x="0" y="4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4" name="Freeform 83"/>
            <p:cNvSpPr>
              <a:spLocks/>
            </p:cNvSpPr>
            <p:nvPr/>
          </p:nvSpPr>
          <p:spPr bwMode="auto">
            <a:xfrm>
              <a:off x="4891" y="459"/>
              <a:ext cx="78" cy="37"/>
            </a:xfrm>
            <a:custGeom>
              <a:avLst/>
              <a:gdLst>
                <a:gd name="T0" fmla="*/ 9 w 78"/>
                <a:gd name="T1" fmla="*/ 37 h 37"/>
                <a:gd name="T2" fmla="*/ 58 w 78"/>
                <a:gd name="T3" fmla="*/ 25 h 37"/>
                <a:gd name="T4" fmla="*/ 50 w 78"/>
                <a:gd name="T5" fmla="*/ 17 h 37"/>
                <a:gd name="T6" fmla="*/ 74 w 78"/>
                <a:gd name="T7" fmla="*/ 13 h 37"/>
                <a:gd name="T8" fmla="*/ 62 w 78"/>
                <a:gd name="T9" fmla="*/ 9 h 37"/>
                <a:gd name="T10" fmla="*/ 78 w 78"/>
                <a:gd name="T11" fmla="*/ 5 h 37"/>
                <a:gd name="T12" fmla="*/ 66 w 78"/>
                <a:gd name="T13" fmla="*/ 0 h 37"/>
                <a:gd name="T14" fmla="*/ 50 w 78"/>
                <a:gd name="T15" fmla="*/ 0 h 37"/>
                <a:gd name="T16" fmla="*/ 33 w 78"/>
                <a:gd name="T17" fmla="*/ 5 h 37"/>
                <a:gd name="T18" fmla="*/ 17 w 78"/>
                <a:gd name="T19" fmla="*/ 13 h 37"/>
                <a:gd name="T20" fmla="*/ 9 w 78"/>
                <a:gd name="T21" fmla="*/ 21 h 37"/>
                <a:gd name="T22" fmla="*/ 0 w 78"/>
                <a:gd name="T23" fmla="*/ 29 h 37"/>
                <a:gd name="T24" fmla="*/ 9 w 78"/>
                <a:gd name="T25" fmla="*/ 37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37"/>
                <a:gd name="T41" fmla="*/ 78 w 78"/>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37">
                  <a:moveTo>
                    <a:pt x="9" y="37"/>
                  </a:moveTo>
                  <a:lnTo>
                    <a:pt x="58" y="25"/>
                  </a:lnTo>
                  <a:lnTo>
                    <a:pt x="50" y="17"/>
                  </a:lnTo>
                  <a:lnTo>
                    <a:pt x="74" y="13"/>
                  </a:lnTo>
                  <a:lnTo>
                    <a:pt x="62" y="9"/>
                  </a:lnTo>
                  <a:lnTo>
                    <a:pt x="78" y="5"/>
                  </a:lnTo>
                  <a:lnTo>
                    <a:pt x="66" y="0"/>
                  </a:lnTo>
                  <a:lnTo>
                    <a:pt x="50" y="0"/>
                  </a:lnTo>
                  <a:lnTo>
                    <a:pt x="33" y="5"/>
                  </a:lnTo>
                  <a:lnTo>
                    <a:pt x="17" y="13"/>
                  </a:lnTo>
                  <a:lnTo>
                    <a:pt x="9" y="21"/>
                  </a:lnTo>
                  <a:lnTo>
                    <a:pt x="0" y="29"/>
                  </a:lnTo>
                  <a:lnTo>
                    <a:pt x="9" y="37"/>
                  </a:lnTo>
                  <a:close/>
                </a:path>
              </a:pathLst>
            </a:custGeom>
            <a:solidFill>
              <a:srgbClr val="B5B5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5" name="Freeform 84"/>
            <p:cNvSpPr>
              <a:spLocks/>
            </p:cNvSpPr>
            <p:nvPr/>
          </p:nvSpPr>
          <p:spPr bwMode="auto">
            <a:xfrm>
              <a:off x="4891" y="459"/>
              <a:ext cx="78" cy="37"/>
            </a:xfrm>
            <a:custGeom>
              <a:avLst/>
              <a:gdLst>
                <a:gd name="T0" fmla="*/ 9 w 78"/>
                <a:gd name="T1" fmla="*/ 37 h 37"/>
                <a:gd name="T2" fmla="*/ 58 w 78"/>
                <a:gd name="T3" fmla="*/ 25 h 37"/>
                <a:gd name="T4" fmla="*/ 50 w 78"/>
                <a:gd name="T5" fmla="*/ 17 h 37"/>
                <a:gd name="T6" fmla="*/ 74 w 78"/>
                <a:gd name="T7" fmla="*/ 13 h 37"/>
                <a:gd name="T8" fmla="*/ 62 w 78"/>
                <a:gd name="T9" fmla="*/ 9 h 37"/>
                <a:gd name="T10" fmla="*/ 78 w 78"/>
                <a:gd name="T11" fmla="*/ 5 h 37"/>
                <a:gd name="T12" fmla="*/ 66 w 78"/>
                <a:gd name="T13" fmla="*/ 0 h 37"/>
                <a:gd name="T14" fmla="*/ 50 w 78"/>
                <a:gd name="T15" fmla="*/ 0 h 37"/>
                <a:gd name="T16" fmla="*/ 33 w 78"/>
                <a:gd name="T17" fmla="*/ 5 h 37"/>
                <a:gd name="T18" fmla="*/ 17 w 78"/>
                <a:gd name="T19" fmla="*/ 13 h 37"/>
                <a:gd name="T20" fmla="*/ 9 w 78"/>
                <a:gd name="T21" fmla="*/ 21 h 37"/>
                <a:gd name="T22" fmla="*/ 0 w 78"/>
                <a:gd name="T23" fmla="*/ 29 h 37"/>
                <a:gd name="T24" fmla="*/ 9 w 78"/>
                <a:gd name="T25" fmla="*/ 37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37"/>
                <a:gd name="T41" fmla="*/ 78 w 78"/>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37">
                  <a:moveTo>
                    <a:pt x="9" y="37"/>
                  </a:moveTo>
                  <a:lnTo>
                    <a:pt x="58" y="25"/>
                  </a:lnTo>
                  <a:lnTo>
                    <a:pt x="50" y="17"/>
                  </a:lnTo>
                  <a:lnTo>
                    <a:pt x="74" y="13"/>
                  </a:lnTo>
                  <a:lnTo>
                    <a:pt x="62" y="9"/>
                  </a:lnTo>
                  <a:lnTo>
                    <a:pt x="78" y="5"/>
                  </a:lnTo>
                  <a:lnTo>
                    <a:pt x="66" y="0"/>
                  </a:lnTo>
                  <a:lnTo>
                    <a:pt x="50" y="0"/>
                  </a:lnTo>
                  <a:lnTo>
                    <a:pt x="33" y="5"/>
                  </a:lnTo>
                  <a:lnTo>
                    <a:pt x="17" y="13"/>
                  </a:lnTo>
                  <a:lnTo>
                    <a:pt x="9" y="21"/>
                  </a:lnTo>
                  <a:lnTo>
                    <a:pt x="0" y="29"/>
                  </a:lnTo>
                  <a:lnTo>
                    <a:pt x="9" y="37"/>
                  </a:lnTo>
                </a:path>
              </a:pathLst>
            </a:custGeom>
            <a:noFill/>
            <a:ln w="0">
              <a:solidFill>
                <a:srgbClr val="B5B5B5"/>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6" name="Freeform 85"/>
            <p:cNvSpPr>
              <a:spLocks/>
            </p:cNvSpPr>
            <p:nvPr/>
          </p:nvSpPr>
          <p:spPr bwMode="auto">
            <a:xfrm>
              <a:off x="4748" y="373"/>
              <a:ext cx="106" cy="25"/>
            </a:xfrm>
            <a:custGeom>
              <a:avLst/>
              <a:gdLst>
                <a:gd name="T0" fmla="*/ 106 w 106"/>
                <a:gd name="T1" fmla="*/ 25 h 25"/>
                <a:gd name="T2" fmla="*/ 94 w 106"/>
                <a:gd name="T3" fmla="*/ 17 h 25"/>
                <a:gd name="T4" fmla="*/ 78 w 106"/>
                <a:gd name="T5" fmla="*/ 13 h 25"/>
                <a:gd name="T6" fmla="*/ 61 w 106"/>
                <a:gd name="T7" fmla="*/ 9 h 25"/>
                <a:gd name="T8" fmla="*/ 45 w 106"/>
                <a:gd name="T9" fmla="*/ 4 h 25"/>
                <a:gd name="T10" fmla="*/ 33 w 106"/>
                <a:gd name="T11" fmla="*/ 4 h 25"/>
                <a:gd name="T12" fmla="*/ 16 w 106"/>
                <a:gd name="T13" fmla="*/ 0 h 25"/>
                <a:gd name="T14" fmla="*/ 0 w 106"/>
                <a:gd name="T15" fmla="*/ 0 h 25"/>
                <a:gd name="T16" fmla="*/ 0 w 106"/>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25"/>
                <a:gd name="T29" fmla="*/ 106 w 10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25">
                  <a:moveTo>
                    <a:pt x="106" y="25"/>
                  </a:moveTo>
                  <a:lnTo>
                    <a:pt x="94" y="17"/>
                  </a:lnTo>
                  <a:lnTo>
                    <a:pt x="78" y="13"/>
                  </a:lnTo>
                  <a:lnTo>
                    <a:pt x="61" y="9"/>
                  </a:lnTo>
                  <a:lnTo>
                    <a:pt x="45" y="4"/>
                  </a:lnTo>
                  <a:lnTo>
                    <a:pt x="33" y="4"/>
                  </a:lnTo>
                  <a:lnTo>
                    <a:pt x="16" y="0"/>
                  </a:lnTo>
                  <a:lnTo>
                    <a:pt x="0" y="0"/>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7" name="Freeform 86"/>
            <p:cNvSpPr>
              <a:spLocks/>
            </p:cNvSpPr>
            <p:nvPr/>
          </p:nvSpPr>
          <p:spPr bwMode="auto">
            <a:xfrm>
              <a:off x="5031" y="455"/>
              <a:ext cx="16" cy="74"/>
            </a:xfrm>
            <a:custGeom>
              <a:avLst/>
              <a:gdLst>
                <a:gd name="T0" fmla="*/ 16 w 16"/>
                <a:gd name="T1" fmla="*/ 74 h 74"/>
                <a:gd name="T2" fmla="*/ 16 w 16"/>
                <a:gd name="T3" fmla="*/ 25 h 74"/>
                <a:gd name="T4" fmla="*/ 0 w 16"/>
                <a:gd name="T5" fmla="*/ 0 h 74"/>
                <a:gd name="T6" fmla="*/ 0 60000 65536"/>
                <a:gd name="T7" fmla="*/ 0 60000 65536"/>
                <a:gd name="T8" fmla="*/ 0 60000 65536"/>
                <a:gd name="T9" fmla="*/ 0 w 16"/>
                <a:gd name="T10" fmla="*/ 0 h 74"/>
                <a:gd name="T11" fmla="*/ 16 w 16"/>
                <a:gd name="T12" fmla="*/ 74 h 74"/>
              </a:gdLst>
              <a:ahLst/>
              <a:cxnLst>
                <a:cxn ang="T6">
                  <a:pos x="T0" y="T1"/>
                </a:cxn>
                <a:cxn ang="T7">
                  <a:pos x="T2" y="T3"/>
                </a:cxn>
                <a:cxn ang="T8">
                  <a:pos x="T4" y="T5"/>
                </a:cxn>
              </a:cxnLst>
              <a:rect l="T9" t="T10" r="T11" b="T12"/>
              <a:pathLst>
                <a:path w="16" h="74">
                  <a:moveTo>
                    <a:pt x="16" y="74"/>
                  </a:moveTo>
                  <a:lnTo>
                    <a:pt x="16" y="25"/>
                  </a:lnTo>
                  <a:lnTo>
                    <a:pt x="0" y="0"/>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8" name="Freeform 87"/>
            <p:cNvSpPr>
              <a:spLocks/>
            </p:cNvSpPr>
            <p:nvPr/>
          </p:nvSpPr>
          <p:spPr bwMode="auto">
            <a:xfrm>
              <a:off x="5047" y="459"/>
              <a:ext cx="13" cy="70"/>
            </a:xfrm>
            <a:custGeom>
              <a:avLst/>
              <a:gdLst>
                <a:gd name="T0" fmla="*/ 13 w 13"/>
                <a:gd name="T1" fmla="*/ 70 h 70"/>
                <a:gd name="T2" fmla="*/ 13 w 13"/>
                <a:gd name="T3" fmla="*/ 29 h 70"/>
                <a:gd name="T4" fmla="*/ 0 w 13"/>
                <a:gd name="T5" fmla="*/ 0 h 70"/>
                <a:gd name="T6" fmla="*/ 0 60000 65536"/>
                <a:gd name="T7" fmla="*/ 0 60000 65536"/>
                <a:gd name="T8" fmla="*/ 0 60000 65536"/>
                <a:gd name="T9" fmla="*/ 0 w 13"/>
                <a:gd name="T10" fmla="*/ 0 h 70"/>
                <a:gd name="T11" fmla="*/ 13 w 13"/>
                <a:gd name="T12" fmla="*/ 70 h 70"/>
              </a:gdLst>
              <a:ahLst/>
              <a:cxnLst>
                <a:cxn ang="T6">
                  <a:pos x="T0" y="T1"/>
                </a:cxn>
                <a:cxn ang="T7">
                  <a:pos x="T2" y="T3"/>
                </a:cxn>
                <a:cxn ang="T8">
                  <a:pos x="T4" y="T5"/>
                </a:cxn>
              </a:cxnLst>
              <a:rect l="T9" t="T10" r="T11" b="T12"/>
              <a:pathLst>
                <a:path w="13" h="70">
                  <a:moveTo>
                    <a:pt x="13" y="70"/>
                  </a:moveTo>
                  <a:lnTo>
                    <a:pt x="13" y="29"/>
                  </a:lnTo>
                  <a:lnTo>
                    <a:pt x="0" y="0"/>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9" name="Line 88"/>
            <p:cNvSpPr>
              <a:spLocks noChangeShapeType="1"/>
            </p:cNvSpPr>
            <p:nvPr/>
          </p:nvSpPr>
          <p:spPr bwMode="auto">
            <a:xfrm flipV="1">
              <a:off x="5072" y="431"/>
              <a:ext cx="1" cy="37"/>
            </a:xfrm>
            <a:prstGeom prst="line">
              <a:avLst/>
            </a:prstGeom>
            <a:noFill/>
            <a:ln w="0">
              <a:solidFill>
                <a:srgbClr val="C96623"/>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90" name="Freeform 89"/>
            <p:cNvSpPr>
              <a:spLocks/>
            </p:cNvSpPr>
            <p:nvPr/>
          </p:nvSpPr>
          <p:spPr bwMode="auto">
            <a:xfrm>
              <a:off x="4854" y="373"/>
              <a:ext cx="111" cy="25"/>
            </a:xfrm>
            <a:custGeom>
              <a:avLst/>
              <a:gdLst>
                <a:gd name="T0" fmla="*/ 0 w 111"/>
                <a:gd name="T1" fmla="*/ 25 h 25"/>
                <a:gd name="T2" fmla="*/ 17 w 111"/>
                <a:gd name="T3" fmla="*/ 17 h 25"/>
                <a:gd name="T4" fmla="*/ 29 w 111"/>
                <a:gd name="T5" fmla="*/ 13 h 25"/>
                <a:gd name="T6" fmla="*/ 46 w 111"/>
                <a:gd name="T7" fmla="*/ 9 h 25"/>
                <a:gd name="T8" fmla="*/ 62 w 111"/>
                <a:gd name="T9" fmla="*/ 4 h 25"/>
                <a:gd name="T10" fmla="*/ 78 w 111"/>
                <a:gd name="T11" fmla="*/ 4 h 25"/>
                <a:gd name="T12" fmla="*/ 91 w 111"/>
                <a:gd name="T13" fmla="*/ 0 h 25"/>
                <a:gd name="T14" fmla="*/ 107 w 111"/>
                <a:gd name="T15" fmla="*/ 0 h 25"/>
                <a:gd name="T16" fmla="*/ 111 w 111"/>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25"/>
                <a:gd name="T29" fmla="*/ 111 w 111"/>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25">
                  <a:moveTo>
                    <a:pt x="0" y="25"/>
                  </a:moveTo>
                  <a:lnTo>
                    <a:pt x="17" y="17"/>
                  </a:lnTo>
                  <a:lnTo>
                    <a:pt x="29" y="13"/>
                  </a:lnTo>
                  <a:lnTo>
                    <a:pt x="46" y="9"/>
                  </a:lnTo>
                  <a:lnTo>
                    <a:pt x="62" y="4"/>
                  </a:lnTo>
                  <a:lnTo>
                    <a:pt x="78" y="4"/>
                  </a:lnTo>
                  <a:lnTo>
                    <a:pt x="91" y="0"/>
                  </a:lnTo>
                  <a:lnTo>
                    <a:pt x="107" y="0"/>
                  </a:lnTo>
                  <a:lnTo>
                    <a:pt x="111" y="0"/>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1" name="Freeform 90"/>
            <p:cNvSpPr>
              <a:spLocks/>
            </p:cNvSpPr>
            <p:nvPr/>
          </p:nvSpPr>
          <p:spPr bwMode="auto">
            <a:xfrm>
              <a:off x="4740" y="345"/>
              <a:ext cx="106" cy="20"/>
            </a:xfrm>
            <a:custGeom>
              <a:avLst/>
              <a:gdLst>
                <a:gd name="T0" fmla="*/ 106 w 106"/>
                <a:gd name="T1" fmla="*/ 20 h 20"/>
                <a:gd name="T2" fmla="*/ 94 w 106"/>
                <a:gd name="T3" fmla="*/ 16 h 20"/>
                <a:gd name="T4" fmla="*/ 78 w 106"/>
                <a:gd name="T5" fmla="*/ 12 h 20"/>
                <a:gd name="T6" fmla="*/ 61 w 106"/>
                <a:gd name="T7" fmla="*/ 8 h 20"/>
                <a:gd name="T8" fmla="*/ 45 w 106"/>
                <a:gd name="T9" fmla="*/ 4 h 20"/>
                <a:gd name="T10" fmla="*/ 32 w 106"/>
                <a:gd name="T11" fmla="*/ 4 h 20"/>
                <a:gd name="T12" fmla="*/ 16 w 106"/>
                <a:gd name="T13" fmla="*/ 0 h 20"/>
                <a:gd name="T14" fmla="*/ 0 w 106"/>
                <a:gd name="T15" fmla="*/ 0 h 20"/>
                <a:gd name="T16" fmla="*/ 0 w 106"/>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20"/>
                <a:gd name="T29" fmla="*/ 106 w 106"/>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20">
                  <a:moveTo>
                    <a:pt x="106" y="20"/>
                  </a:moveTo>
                  <a:lnTo>
                    <a:pt x="94" y="16"/>
                  </a:lnTo>
                  <a:lnTo>
                    <a:pt x="78" y="12"/>
                  </a:lnTo>
                  <a:lnTo>
                    <a:pt x="61" y="8"/>
                  </a:lnTo>
                  <a:lnTo>
                    <a:pt x="45" y="4"/>
                  </a:lnTo>
                  <a:lnTo>
                    <a:pt x="32" y="4"/>
                  </a:lnTo>
                  <a:lnTo>
                    <a:pt x="16" y="0"/>
                  </a:lnTo>
                  <a:lnTo>
                    <a:pt x="0" y="0"/>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2" name="Freeform 91"/>
            <p:cNvSpPr>
              <a:spLocks/>
            </p:cNvSpPr>
            <p:nvPr/>
          </p:nvSpPr>
          <p:spPr bwMode="auto">
            <a:xfrm>
              <a:off x="4846" y="345"/>
              <a:ext cx="107" cy="20"/>
            </a:xfrm>
            <a:custGeom>
              <a:avLst/>
              <a:gdLst>
                <a:gd name="T0" fmla="*/ 0 w 107"/>
                <a:gd name="T1" fmla="*/ 20 h 20"/>
                <a:gd name="T2" fmla="*/ 17 w 107"/>
                <a:gd name="T3" fmla="*/ 16 h 20"/>
                <a:gd name="T4" fmla="*/ 29 w 107"/>
                <a:gd name="T5" fmla="*/ 12 h 20"/>
                <a:gd name="T6" fmla="*/ 45 w 107"/>
                <a:gd name="T7" fmla="*/ 8 h 20"/>
                <a:gd name="T8" fmla="*/ 58 w 107"/>
                <a:gd name="T9" fmla="*/ 4 h 20"/>
                <a:gd name="T10" fmla="*/ 74 w 107"/>
                <a:gd name="T11" fmla="*/ 4 h 20"/>
                <a:gd name="T12" fmla="*/ 91 w 107"/>
                <a:gd name="T13" fmla="*/ 0 h 20"/>
                <a:gd name="T14" fmla="*/ 107 w 107"/>
                <a:gd name="T15" fmla="*/ 0 h 20"/>
                <a:gd name="T16" fmla="*/ 107 w 107"/>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7"/>
                <a:gd name="T28" fmla="*/ 0 h 20"/>
                <a:gd name="T29" fmla="*/ 107 w 107"/>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7" h="20">
                  <a:moveTo>
                    <a:pt x="0" y="20"/>
                  </a:moveTo>
                  <a:lnTo>
                    <a:pt x="17" y="16"/>
                  </a:lnTo>
                  <a:lnTo>
                    <a:pt x="29" y="12"/>
                  </a:lnTo>
                  <a:lnTo>
                    <a:pt x="45" y="8"/>
                  </a:lnTo>
                  <a:lnTo>
                    <a:pt x="58" y="4"/>
                  </a:lnTo>
                  <a:lnTo>
                    <a:pt x="74" y="4"/>
                  </a:lnTo>
                  <a:lnTo>
                    <a:pt x="91" y="0"/>
                  </a:lnTo>
                  <a:lnTo>
                    <a:pt x="107" y="0"/>
                  </a:lnTo>
                </a:path>
              </a:pathLst>
            </a:custGeom>
            <a:noFill/>
            <a:ln w="0">
              <a:solidFill>
                <a:srgbClr val="C96623"/>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3" name="Freeform 92"/>
            <p:cNvSpPr>
              <a:spLocks/>
            </p:cNvSpPr>
            <p:nvPr/>
          </p:nvSpPr>
          <p:spPr bwMode="auto">
            <a:xfrm>
              <a:off x="4465" y="529"/>
              <a:ext cx="82" cy="197"/>
            </a:xfrm>
            <a:custGeom>
              <a:avLst/>
              <a:gdLst>
                <a:gd name="T0" fmla="*/ 24 w 82"/>
                <a:gd name="T1" fmla="*/ 136 h 197"/>
                <a:gd name="T2" fmla="*/ 29 w 82"/>
                <a:gd name="T3" fmla="*/ 152 h 197"/>
                <a:gd name="T4" fmla="*/ 33 w 82"/>
                <a:gd name="T5" fmla="*/ 160 h 197"/>
                <a:gd name="T6" fmla="*/ 41 w 82"/>
                <a:gd name="T7" fmla="*/ 173 h 197"/>
                <a:gd name="T8" fmla="*/ 49 w 82"/>
                <a:gd name="T9" fmla="*/ 185 h 197"/>
                <a:gd name="T10" fmla="*/ 53 w 82"/>
                <a:gd name="T11" fmla="*/ 185 h 197"/>
                <a:gd name="T12" fmla="*/ 57 w 82"/>
                <a:gd name="T13" fmla="*/ 193 h 197"/>
                <a:gd name="T14" fmla="*/ 61 w 82"/>
                <a:gd name="T15" fmla="*/ 197 h 197"/>
                <a:gd name="T16" fmla="*/ 70 w 82"/>
                <a:gd name="T17" fmla="*/ 197 h 197"/>
                <a:gd name="T18" fmla="*/ 74 w 82"/>
                <a:gd name="T19" fmla="*/ 197 h 197"/>
                <a:gd name="T20" fmla="*/ 78 w 82"/>
                <a:gd name="T21" fmla="*/ 193 h 197"/>
                <a:gd name="T22" fmla="*/ 82 w 82"/>
                <a:gd name="T23" fmla="*/ 185 h 197"/>
                <a:gd name="T24" fmla="*/ 82 w 82"/>
                <a:gd name="T25" fmla="*/ 185 h 197"/>
                <a:gd name="T26" fmla="*/ 74 w 82"/>
                <a:gd name="T27" fmla="*/ 136 h 197"/>
                <a:gd name="T28" fmla="*/ 70 w 82"/>
                <a:gd name="T29" fmla="*/ 111 h 197"/>
                <a:gd name="T30" fmla="*/ 70 w 82"/>
                <a:gd name="T31" fmla="*/ 90 h 197"/>
                <a:gd name="T32" fmla="*/ 70 w 82"/>
                <a:gd name="T33" fmla="*/ 66 h 197"/>
                <a:gd name="T34" fmla="*/ 65 w 82"/>
                <a:gd name="T35" fmla="*/ 41 h 197"/>
                <a:gd name="T36" fmla="*/ 61 w 82"/>
                <a:gd name="T37" fmla="*/ 25 h 197"/>
                <a:gd name="T38" fmla="*/ 57 w 82"/>
                <a:gd name="T39" fmla="*/ 21 h 197"/>
                <a:gd name="T40" fmla="*/ 49 w 82"/>
                <a:gd name="T41" fmla="*/ 13 h 197"/>
                <a:gd name="T42" fmla="*/ 41 w 82"/>
                <a:gd name="T43" fmla="*/ 4 h 197"/>
                <a:gd name="T44" fmla="*/ 33 w 82"/>
                <a:gd name="T45" fmla="*/ 0 h 197"/>
                <a:gd name="T46" fmla="*/ 24 w 82"/>
                <a:gd name="T47" fmla="*/ 0 h 197"/>
                <a:gd name="T48" fmla="*/ 12 w 82"/>
                <a:gd name="T49" fmla="*/ 0 h 197"/>
                <a:gd name="T50" fmla="*/ 4 w 82"/>
                <a:gd name="T51" fmla="*/ 0 h 197"/>
                <a:gd name="T52" fmla="*/ 4 w 82"/>
                <a:gd name="T53" fmla="*/ 13 h 197"/>
                <a:gd name="T54" fmla="*/ 0 w 82"/>
                <a:gd name="T55" fmla="*/ 37 h 197"/>
                <a:gd name="T56" fmla="*/ 4 w 82"/>
                <a:gd name="T57" fmla="*/ 58 h 197"/>
                <a:gd name="T58" fmla="*/ 4 w 82"/>
                <a:gd name="T59" fmla="*/ 82 h 197"/>
                <a:gd name="T60" fmla="*/ 12 w 82"/>
                <a:gd name="T61" fmla="*/ 103 h 197"/>
                <a:gd name="T62" fmla="*/ 20 w 82"/>
                <a:gd name="T63" fmla="*/ 123 h 1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97"/>
                <a:gd name="T98" fmla="*/ 82 w 82"/>
                <a:gd name="T99" fmla="*/ 197 h 1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97">
                  <a:moveTo>
                    <a:pt x="24" y="127"/>
                  </a:moveTo>
                  <a:lnTo>
                    <a:pt x="24" y="136"/>
                  </a:lnTo>
                  <a:lnTo>
                    <a:pt x="24" y="144"/>
                  </a:lnTo>
                  <a:lnTo>
                    <a:pt x="29" y="152"/>
                  </a:lnTo>
                  <a:lnTo>
                    <a:pt x="29" y="156"/>
                  </a:lnTo>
                  <a:lnTo>
                    <a:pt x="33" y="160"/>
                  </a:lnTo>
                  <a:lnTo>
                    <a:pt x="37" y="168"/>
                  </a:lnTo>
                  <a:lnTo>
                    <a:pt x="41" y="173"/>
                  </a:lnTo>
                  <a:lnTo>
                    <a:pt x="45" y="181"/>
                  </a:lnTo>
                  <a:lnTo>
                    <a:pt x="49" y="185"/>
                  </a:lnTo>
                  <a:lnTo>
                    <a:pt x="53" y="185"/>
                  </a:lnTo>
                  <a:lnTo>
                    <a:pt x="53" y="189"/>
                  </a:lnTo>
                  <a:lnTo>
                    <a:pt x="57" y="193"/>
                  </a:lnTo>
                  <a:lnTo>
                    <a:pt x="61" y="197"/>
                  </a:lnTo>
                  <a:lnTo>
                    <a:pt x="65" y="197"/>
                  </a:lnTo>
                  <a:lnTo>
                    <a:pt x="70" y="197"/>
                  </a:lnTo>
                  <a:lnTo>
                    <a:pt x="74" y="197"/>
                  </a:lnTo>
                  <a:lnTo>
                    <a:pt x="78" y="193"/>
                  </a:lnTo>
                  <a:lnTo>
                    <a:pt x="82" y="189"/>
                  </a:lnTo>
                  <a:lnTo>
                    <a:pt x="82" y="185"/>
                  </a:lnTo>
                  <a:lnTo>
                    <a:pt x="78" y="160"/>
                  </a:lnTo>
                  <a:lnTo>
                    <a:pt x="74" y="136"/>
                  </a:lnTo>
                  <a:lnTo>
                    <a:pt x="70" y="111"/>
                  </a:lnTo>
                  <a:lnTo>
                    <a:pt x="70" y="103"/>
                  </a:lnTo>
                  <a:lnTo>
                    <a:pt x="70" y="90"/>
                  </a:lnTo>
                  <a:lnTo>
                    <a:pt x="70" y="78"/>
                  </a:lnTo>
                  <a:lnTo>
                    <a:pt x="70" y="66"/>
                  </a:lnTo>
                  <a:lnTo>
                    <a:pt x="65" y="54"/>
                  </a:lnTo>
                  <a:lnTo>
                    <a:pt x="65" y="41"/>
                  </a:lnTo>
                  <a:lnTo>
                    <a:pt x="61" y="33"/>
                  </a:lnTo>
                  <a:lnTo>
                    <a:pt x="61" y="25"/>
                  </a:lnTo>
                  <a:lnTo>
                    <a:pt x="57" y="21"/>
                  </a:lnTo>
                  <a:lnTo>
                    <a:pt x="53" y="17"/>
                  </a:lnTo>
                  <a:lnTo>
                    <a:pt x="49" y="13"/>
                  </a:lnTo>
                  <a:lnTo>
                    <a:pt x="49" y="8"/>
                  </a:lnTo>
                  <a:lnTo>
                    <a:pt x="41" y="4"/>
                  </a:lnTo>
                  <a:lnTo>
                    <a:pt x="37" y="0"/>
                  </a:lnTo>
                  <a:lnTo>
                    <a:pt x="33" y="0"/>
                  </a:lnTo>
                  <a:lnTo>
                    <a:pt x="29" y="0"/>
                  </a:lnTo>
                  <a:lnTo>
                    <a:pt x="24" y="0"/>
                  </a:lnTo>
                  <a:lnTo>
                    <a:pt x="16" y="0"/>
                  </a:lnTo>
                  <a:lnTo>
                    <a:pt x="12" y="0"/>
                  </a:lnTo>
                  <a:lnTo>
                    <a:pt x="8" y="0"/>
                  </a:lnTo>
                  <a:lnTo>
                    <a:pt x="4" y="0"/>
                  </a:lnTo>
                  <a:lnTo>
                    <a:pt x="4" y="13"/>
                  </a:lnTo>
                  <a:lnTo>
                    <a:pt x="0" y="25"/>
                  </a:lnTo>
                  <a:lnTo>
                    <a:pt x="0" y="37"/>
                  </a:lnTo>
                  <a:lnTo>
                    <a:pt x="0" y="45"/>
                  </a:lnTo>
                  <a:lnTo>
                    <a:pt x="4" y="58"/>
                  </a:lnTo>
                  <a:lnTo>
                    <a:pt x="4" y="70"/>
                  </a:lnTo>
                  <a:lnTo>
                    <a:pt x="4" y="82"/>
                  </a:lnTo>
                  <a:lnTo>
                    <a:pt x="8" y="90"/>
                  </a:lnTo>
                  <a:lnTo>
                    <a:pt x="12" y="103"/>
                  </a:lnTo>
                  <a:lnTo>
                    <a:pt x="16" y="115"/>
                  </a:lnTo>
                  <a:lnTo>
                    <a:pt x="20" y="123"/>
                  </a:lnTo>
                  <a:lnTo>
                    <a:pt x="24" y="127"/>
                  </a:lnTo>
                  <a:close/>
                </a:path>
              </a:pathLst>
            </a:custGeom>
            <a:solidFill>
              <a:srgbClr val="FFB5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4" name="Freeform 93"/>
            <p:cNvSpPr>
              <a:spLocks/>
            </p:cNvSpPr>
            <p:nvPr/>
          </p:nvSpPr>
          <p:spPr bwMode="auto">
            <a:xfrm>
              <a:off x="4465" y="529"/>
              <a:ext cx="82" cy="197"/>
            </a:xfrm>
            <a:custGeom>
              <a:avLst/>
              <a:gdLst>
                <a:gd name="T0" fmla="*/ 24 w 82"/>
                <a:gd name="T1" fmla="*/ 136 h 197"/>
                <a:gd name="T2" fmla="*/ 29 w 82"/>
                <a:gd name="T3" fmla="*/ 152 h 197"/>
                <a:gd name="T4" fmla="*/ 33 w 82"/>
                <a:gd name="T5" fmla="*/ 160 h 197"/>
                <a:gd name="T6" fmla="*/ 41 w 82"/>
                <a:gd name="T7" fmla="*/ 173 h 197"/>
                <a:gd name="T8" fmla="*/ 49 w 82"/>
                <a:gd name="T9" fmla="*/ 185 h 197"/>
                <a:gd name="T10" fmla="*/ 53 w 82"/>
                <a:gd name="T11" fmla="*/ 185 h 197"/>
                <a:gd name="T12" fmla="*/ 57 w 82"/>
                <a:gd name="T13" fmla="*/ 193 h 197"/>
                <a:gd name="T14" fmla="*/ 61 w 82"/>
                <a:gd name="T15" fmla="*/ 197 h 197"/>
                <a:gd name="T16" fmla="*/ 70 w 82"/>
                <a:gd name="T17" fmla="*/ 197 h 197"/>
                <a:gd name="T18" fmla="*/ 74 w 82"/>
                <a:gd name="T19" fmla="*/ 197 h 197"/>
                <a:gd name="T20" fmla="*/ 78 w 82"/>
                <a:gd name="T21" fmla="*/ 193 h 197"/>
                <a:gd name="T22" fmla="*/ 82 w 82"/>
                <a:gd name="T23" fmla="*/ 185 h 197"/>
                <a:gd name="T24" fmla="*/ 82 w 82"/>
                <a:gd name="T25" fmla="*/ 185 h 197"/>
                <a:gd name="T26" fmla="*/ 74 w 82"/>
                <a:gd name="T27" fmla="*/ 136 h 197"/>
                <a:gd name="T28" fmla="*/ 70 w 82"/>
                <a:gd name="T29" fmla="*/ 111 h 197"/>
                <a:gd name="T30" fmla="*/ 70 w 82"/>
                <a:gd name="T31" fmla="*/ 90 h 197"/>
                <a:gd name="T32" fmla="*/ 70 w 82"/>
                <a:gd name="T33" fmla="*/ 66 h 197"/>
                <a:gd name="T34" fmla="*/ 65 w 82"/>
                <a:gd name="T35" fmla="*/ 41 h 197"/>
                <a:gd name="T36" fmla="*/ 61 w 82"/>
                <a:gd name="T37" fmla="*/ 25 h 197"/>
                <a:gd name="T38" fmla="*/ 57 w 82"/>
                <a:gd name="T39" fmla="*/ 21 h 197"/>
                <a:gd name="T40" fmla="*/ 49 w 82"/>
                <a:gd name="T41" fmla="*/ 13 h 197"/>
                <a:gd name="T42" fmla="*/ 41 w 82"/>
                <a:gd name="T43" fmla="*/ 4 h 197"/>
                <a:gd name="T44" fmla="*/ 33 w 82"/>
                <a:gd name="T45" fmla="*/ 0 h 197"/>
                <a:gd name="T46" fmla="*/ 24 w 82"/>
                <a:gd name="T47" fmla="*/ 0 h 197"/>
                <a:gd name="T48" fmla="*/ 12 w 82"/>
                <a:gd name="T49" fmla="*/ 0 h 197"/>
                <a:gd name="T50" fmla="*/ 4 w 82"/>
                <a:gd name="T51" fmla="*/ 0 h 197"/>
                <a:gd name="T52" fmla="*/ 4 w 82"/>
                <a:gd name="T53" fmla="*/ 13 h 197"/>
                <a:gd name="T54" fmla="*/ 0 w 82"/>
                <a:gd name="T55" fmla="*/ 37 h 197"/>
                <a:gd name="T56" fmla="*/ 4 w 82"/>
                <a:gd name="T57" fmla="*/ 58 h 197"/>
                <a:gd name="T58" fmla="*/ 4 w 82"/>
                <a:gd name="T59" fmla="*/ 82 h 197"/>
                <a:gd name="T60" fmla="*/ 12 w 82"/>
                <a:gd name="T61" fmla="*/ 103 h 197"/>
                <a:gd name="T62" fmla="*/ 20 w 82"/>
                <a:gd name="T63" fmla="*/ 123 h 1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97"/>
                <a:gd name="T98" fmla="*/ 82 w 82"/>
                <a:gd name="T99" fmla="*/ 197 h 1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97">
                  <a:moveTo>
                    <a:pt x="24" y="127"/>
                  </a:moveTo>
                  <a:lnTo>
                    <a:pt x="24" y="136"/>
                  </a:lnTo>
                  <a:lnTo>
                    <a:pt x="24" y="144"/>
                  </a:lnTo>
                  <a:lnTo>
                    <a:pt x="29" y="152"/>
                  </a:lnTo>
                  <a:lnTo>
                    <a:pt x="29" y="156"/>
                  </a:lnTo>
                  <a:lnTo>
                    <a:pt x="33" y="160"/>
                  </a:lnTo>
                  <a:lnTo>
                    <a:pt x="37" y="168"/>
                  </a:lnTo>
                  <a:lnTo>
                    <a:pt x="41" y="173"/>
                  </a:lnTo>
                  <a:lnTo>
                    <a:pt x="45" y="181"/>
                  </a:lnTo>
                  <a:lnTo>
                    <a:pt x="49" y="185"/>
                  </a:lnTo>
                  <a:lnTo>
                    <a:pt x="53" y="185"/>
                  </a:lnTo>
                  <a:lnTo>
                    <a:pt x="53" y="189"/>
                  </a:lnTo>
                  <a:lnTo>
                    <a:pt x="57" y="193"/>
                  </a:lnTo>
                  <a:lnTo>
                    <a:pt x="61" y="197"/>
                  </a:lnTo>
                  <a:lnTo>
                    <a:pt x="65" y="197"/>
                  </a:lnTo>
                  <a:lnTo>
                    <a:pt x="70" y="197"/>
                  </a:lnTo>
                  <a:lnTo>
                    <a:pt x="74" y="197"/>
                  </a:lnTo>
                  <a:lnTo>
                    <a:pt x="78" y="193"/>
                  </a:lnTo>
                  <a:lnTo>
                    <a:pt x="82" y="189"/>
                  </a:lnTo>
                  <a:lnTo>
                    <a:pt x="82" y="185"/>
                  </a:lnTo>
                  <a:lnTo>
                    <a:pt x="78" y="160"/>
                  </a:lnTo>
                  <a:lnTo>
                    <a:pt x="74" y="136"/>
                  </a:lnTo>
                  <a:lnTo>
                    <a:pt x="70" y="111"/>
                  </a:lnTo>
                  <a:lnTo>
                    <a:pt x="70" y="103"/>
                  </a:lnTo>
                  <a:lnTo>
                    <a:pt x="70" y="90"/>
                  </a:lnTo>
                  <a:lnTo>
                    <a:pt x="70" y="78"/>
                  </a:lnTo>
                  <a:lnTo>
                    <a:pt x="70" y="66"/>
                  </a:lnTo>
                  <a:lnTo>
                    <a:pt x="65" y="54"/>
                  </a:lnTo>
                  <a:lnTo>
                    <a:pt x="65" y="41"/>
                  </a:lnTo>
                  <a:lnTo>
                    <a:pt x="61" y="33"/>
                  </a:lnTo>
                  <a:lnTo>
                    <a:pt x="61" y="25"/>
                  </a:lnTo>
                  <a:lnTo>
                    <a:pt x="57" y="21"/>
                  </a:lnTo>
                  <a:lnTo>
                    <a:pt x="53" y="17"/>
                  </a:lnTo>
                  <a:lnTo>
                    <a:pt x="49" y="13"/>
                  </a:lnTo>
                  <a:lnTo>
                    <a:pt x="49" y="8"/>
                  </a:lnTo>
                  <a:lnTo>
                    <a:pt x="41" y="4"/>
                  </a:lnTo>
                  <a:lnTo>
                    <a:pt x="37" y="0"/>
                  </a:lnTo>
                  <a:lnTo>
                    <a:pt x="33" y="0"/>
                  </a:lnTo>
                  <a:lnTo>
                    <a:pt x="29" y="0"/>
                  </a:lnTo>
                  <a:lnTo>
                    <a:pt x="24" y="0"/>
                  </a:lnTo>
                  <a:lnTo>
                    <a:pt x="16" y="0"/>
                  </a:lnTo>
                  <a:lnTo>
                    <a:pt x="12" y="0"/>
                  </a:lnTo>
                  <a:lnTo>
                    <a:pt x="8" y="0"/>
                  </a:lnTo>
                  <a:lnTo>
                    <a:pt x="4" y="0"/>
                  </a:lnTo>
                  <a:lnTo>
                    <a:pt x="4" y="13"/>
                  </a:lnTo>
                  <a:lnTo>
                    <a:pt x="0" y="25"/>
                  </a:lnTo>
                  <a:lnTo>
                    <a:pt x="0" y="37"/>
                  </a:lnTo>
                  <a:lnTo>
                    <a:pt x="0" y="45"/>
                  </a:lnTo>
                  <a:lnTo>
                    <a:pt x="4" y="58"/>
                  </a:lnTo>
                  <a:lnTo>
                    <a:pt x="4" y="70"/>
                  </a:lnTo>
                  <a:lnTo>
                    <a:pt x="4" y="82"/>
                  </a:lnTo>
                  <a:lnTo>
                    <a:pt x="8" y="90"/>
                  </a:lnTo>
                  <a:lnTo>
                    <a:pt x="12" y="103"/>
                  </a:lnTo>
                  <a:lnTo>
                    <a:pt x="16" y="115"/>
                  </a:lnTo>
                  <a:lnTo>
                    <a:pt x="20" y="123"/>
                  </a:lnTo>
                  <a:lnTo>
                    <a:pt x="24" y="127"/>
                  </a:lnTo>
                </a:path>
              </a:pathLst>
            </a:custGeom>
            <a:noFill/>
            <a:ln w="0">
              <a:solidFill>
                <a:srgbClr val="FFB58F"/>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5" name="Freeform 94"/>
            <p:cNvSpPr>
              <a:spLocks/>
            </p:cNvSpPr>
            <p:nvPr/>
          </p:nvSpPr>
          <p:spPr bwMode="auto">
            <a:xfrm>
              <a:off x="4473" y="537"/>
              <a:ext cx="45" cy="99"/>
            </a:xfrm>
            <a:custGeom>
              <a:avLst/>
              <a:gdLst>
                <a:gd name="T0" fmla="*/ 41 w 45"/>
                <a:gd name="T1" fmla="*/ 74 h 99"/>
                <a:gd name="T2" fmla="*/ 41 w 45"/>
                <a:gd name="T3" fmla="*/ 78 h 99"/>
                <a:gd name="T4" fmla="*/ 33 w 45"/>
                <a:gd name="T5" fmla="*/ 82 h 99"/>
                <a:gd name="T6" fmla="*/ 33 w 45"/>
                <a:gd name="T7" fmla="*/ 87 h 99"/>
                <a:gd name="T8" fmla="*/ 33 w 45"/>
                <a:gd name="T9" fmla="*/ 91 h 99"/>
                <a:gd name="T10" fmla="*/ 29 w 45"/>
                <a:gd name="T11" fmla="*/ 95 h 99"/>
                <a:gd name="T12" fmla="*/ 29 w 45"/>
                <a:gd name="T13" fmla="*/ 99 h 99"/>
                <a:gd name="T14" fmla="*/ 29 w 45"/>
                <a:gd name="T15" fmla="*/ 99 h 99"/>
                <a:gd name="T16" fmla="*/ 29 w 45"/>
                <a:gd name="T17" fmla="*/ 99 h 99"/>
                <a:gd name="T18" fmla="*/ 25 w 45"/>
                <a:gd name="T19" fmla="*/ 99 h 99"/>
                <a:gd name="T20" fmla="*/ 21 w 45"/>
                <a:gd name="T21" fmla="*/ 91 h 99"/>
                <a:gd name="T22" fmla="*/ 16 w 45"/>
                <a:gd name="T23" fmla="*/ 87 h 99"/>
                <a:gd name="T24" fmla="*/ 12 w 45"/>
                <a:gd name="T25" fmla="*/ 78 h 99"/>
                <a:gd name="T26" fmla="*/ 8 w 45"/>
                <a:gd name="T27" fmla="*/ 70 h 99"/>
                <a:gd name="T28" fmla="*/ 4 w 45"/>
                <a:gd name="T29" fmla="*/ 66 h 99"/>
                <a:gd name="T30" fmla="*/ 0 w 45"/>
                <a:gd name="T31" fmla="*/ 58 h 99"/>
                <a:gd name="T32" fmla="*/ 0 w 45"/>
                <a:gd name="T33" fmla="*/ 50 h 99"/>
                <a:gd name="T34" fmla="*/ 0 w 45"/>
                <a:gd name="T35" fmla="*/ 41 h 99"/>
                <a:gd name="T36" fmla="*/ 0 w 45"/>
                <a:gd name="T37" fmla="*/ 33 h 99"/>
                <a:gd name="T38" fmla="*/ 0 w 45"/>
                <a:gd name="T39" fmla="*/ 29 h 99"/>
                <a:gd name="T40" fmla="*/ 0 w 45"/>
                <a:gd name="T41" fmla="*/ 21 h 99"/>
                <a:gd name="T42" fmla="*/ 0 w 45"/>
                <a:gd name="T43" fmla="*/ 13 h 99"/>
                <a:gd name="T44" fmla="*/ 0 w 45"/>
                <a:gd name="T45" fmla="*/ 13 h 99"/>
                <a:gd name="T46" fmla="*/ 0 w 45"/>
                <a:gd name="T47" fmla="*/ 13 h 99"/>
                <a:gd name="T48" fmla="*/ 0 w 45"/>
                <a:gd name="T49" fmla="*/ 9 h 99"/>
                <a:gd name="T50" fmla="*/ 4 w 45"/>
                <a:gd name="T51" fmla="*/ 5 h 99"/>
                <a:gd name="T52" fmla="*/ 4 w 45"/>
                <a:gd name="T53" fmla="*/ 5 h 99"/>
                <a:gd name="T54" fmla="*/ 8 w 45"/>
                <a:gd name="T55" fmla="*/ 0 h 99"/>
                <a:gd name="T56" fmla="*/ 8 w 45"/>
                <a:gd name="T57" fmla="*/ 0 h 99"/>
                <a:gd name="T58" fmla="*/ 12 w 45"/>
                <a:gd name="T59" fmla="*/ 0 h 99"/>
                <a:gd name="T60" fmla="*/ 16 w 45"/>
                <a:gd name="T61" fmla="*/ 0 h 99"/>
                <a:gd name="T62" fmla="*/ 16 w 45"/>
                <a:gd name="T63" fmla="*/ 0 h 99"/>
                <a:gd name="T64" fmla="*/ 21 w 45"/>
                <a:gd name="T65" fmla="*/ 0 h 99"/>
                <a:gd name="T66" fmla="*/ 21 w 45"/>
                <a:gd name="T67" fmla="*/ 5 h 99"/>
                <a:gd name="T68" fmla="*/ 21 w 45"/>
                <a:gd name="T69" fmla="*/ 5 h 99"/>
                <a:gd name="T70" fmla="*/ 25 w 45"/>
                <a:gd name="T71" fmla="*/ 5 h 99"/>
                <a:gd name="T72" fmla="*/ 29 w 45"/>
                <a:gd name="T73" fmla="*/ 9 h 99"/>
                <a:gd name="T74" fmla="*/ 33 w 45"/>
                <a:gd name="T75" fmla="*/ 17 h 99"/>
                <a:gd name="T76" fmla="*/ 37 w 45"/>
                <a:gd name="T77" fmla="*/ 21 h 99"/>
                <a:gd name="T78" fmla="*/ 41 w 45"/>
                <a:gd name="T79" fmla="*/ 25 h 99"/>
                <a:gd name="T80" fmla="*/ 41 w 45"/>
                <a:gd name="T81" fmla="*/ 25 h 99"/>
                <a:gd name="T82" fmla="*/ 41 w 45"/>
                <a:gd name="T83" fmla="*/ 25 h 99"/>
                <a:gd name="T84" fmla="*/ 41 w 45"/>
                <a:gd name="T85" fmla="*/ 29 h 99"/>
                <a:gd name="T86" fmla="*/ 41 w 45"/>
                <a:gd name="T87" fmla="*/ 33 h 99"/>
                <a:gd name="T88" fmla="*/ 45 w 45"/>
                <a:gd name="T89" fmla="*/ 41 h 99"/>
                <a:gd name="T90" fmla="*/ 45 w 45"/>
                <a:gd name="T91" fmla="*/ 46 h 99"/>
                <a:gd name="T92" fmla="*/ 45 w 45"/>
                <a:gd name="T93" fmla="*/ 50 h 99"/>
                <a:gd name="T94" fmla="*/ 45 w 45"/>
                <a:gd name="T95" fmla="*/ 54 h 99"/>
                <a:gd name="T96" fmla="*/ 45 w 45"/>
                <a:gd name="T97" fmla="*/ 62 h 99"/>
                <a:gd name="T98" fmla="*/ 41 w 45"/>
                <a:gd name="T99" fmla="*/ 66 h 99"/>
                <a:gd name="T100" fmla="*/ 41 w 45"/>
                <a:gd name="T101" fmla="*/ 74 h 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
                <a:gd name="T154" fmla="*/ 0 h 99"/>
                <a:gd name="T155" fmla="*/ 45 w 45"/>
                <a:gd name="T156" fmla="*/ 99 h 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 h="99">
                  <a:moveTo>
                    <a:pt x="41" y="74"/>
                  </a:moveTo>
                  <a:lnTo>
                    <a:pt x="41" y="78"/>
                  </a:lnTo>
                  <a:lnTo>
                    <a:pt x="33" y="82"/>
                  </a:lnTo>
                  <a:lnTo>
                    <a:pt x="33" y="87"/>
                  </a:lnTo>
                  <a:lnTo>
                    <a:pt x="33" y="91"/>
                  </a:lnTo>
                  <a:lnTo>
                    <a:pt x="29" y="95"/>
                  </a:lnTo>
                  <a:lnTo>
                    <a:pt x="29" y="99"/>
                  </a:lnTo>
                  <a:lnTo>
                    <a:pt x="25" y="99"/>
                  </a:lnTo>
                  <a:lnTo>
                    <a:pt x="21" y="91"/>
                  </a:lnTo>
                  <a:lnTo>
                    <a:pt x="16" y="87"/>
                  </a:lnTo>
                  <a:lnTo>
                    <a:pt x="12" y="78"/>
                  </a:lnTo>
                  <a:lnTo>
                    <a:pt x="8" y="70"/>
                  </a:lnTo>
                  <a:lnTo>
                    <a:pt x="4" y="66"/>
                  </a:lnTo>
                  <a:lnTo>
                    <a:pt x="0" y="58"/>
                  </a:lnTo>
                  <a:lnTo>
                    <a:pt x="0" y="50"/>
                  </a:lnTo>
                  <a:lnTo>
                    <a:pt x="0" y="41"/>
                  </a:lnTo>
                  <a:lnTo>
                    <a:pt x="0" y="33"/>
                  </a:lnTo>
                  <a:lnTo>
                    <a:pt x="0" y="29"/>
                  </a:lnTo>
                  <a:lnTo>
                    <a:pt x="0" y="21"/>
                  </a:lnTo>
                  <a:lnTo>
                    <a:pt x="0" y="13"/>
                  </a:lnTo>
                  <a:lnTo>
                    <a:pt x="0" y="9"/>
                  </a:lnTo>
                  <a:lnTo>
                    <a:pt x="4" y="5"/>
                  </a:lnTo>
                  <a:lnTo>
                    <a:pt x="8" y="0"/>
                  </a:lnTo>
                  <a:lnTo>
                    <a:pt x="12" y="0"/>
                  </a:lnTo>
                  <a:lnTo>
                    <a:pt x="16" y="0"/>
                  </a:lnTo>
                  <a:lnTo>
                    <a:pt x="21" y="0"/>
                  </a:lnTo>
                  <a:lnTo>
                    <a:pt x="21" y="5"/>
                  </a:lnTo>
                  <a:lnTo>
                    <a:pt x="25" y="5"/>
                  </a:lnTo>
                  <a:lnTo>
                    <a:pt x="29" y="9"/>
                  </a:lnTo>
                  <a:lnTo>
                    <a:pt x="33" y="17"/>
                  </a:lnTo>
                  <a:lnTo>
                    <a:pt x="37" y="21"/>
                  </a:lnTo>
                  <a:lnTo>
                    <a:pt x="41" y="25"/>
                  </a:lnTo>
                  <a:lnTo>
                    <a:pt x="41" y="29"/>
                  </a:lnTo>
                  <a:lnTo>
                    <a:pt x="41" y="33"/>
                  </a:lnTo>
                  <a:lnTo>
                    <a:pt x="45" y="41"/>
                  </a:lnTo>
                  <a:lnTo>
                    <a:pt x="45" y="46"/>
                  </a:lnTo>
                  <a:lnTo>
                    <a:pt x="45" y="50"/>
                  </a:lnTo>
                  <a:lnTo>
                    <a:pt x="45" y="54"/>
                  </a:lnTo>
                  <a:lnTo>
                    <a:pt x="45" y="62"/>
                  </a:lnTo>
                  <a:lnTo>
                    <a:pt x="41" y="66"/>
                  </a:lnTo>
                  <a:lnTo>
                    <a:pt x="41" y="74"/>
                  </a:lnTo>
                  <a:close/>
                </a:path>
              </a:pathLst>
            </a:custGeom>
            <a:solidFill>
              <a:srgbClr val="FF99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6" name="Freeform 95"/>
            <p:cNvSpPr>
              <a:spLocks/>
            </p:cNvSpPr>
            <p:nvPr/>
          </p:nvSpPr>
          <p:spPr bwMode="auto">
            <a:xfrm>
              <a:off x="4473" y="537"/>
              <a:ext cx="45" cy="99"/>
            </a:xfrm>
            <a:custGeom>
              <a:avLst/>
              <a:gdLst>
                <a:gd name="T0" fmla="*/ 41 w 45"/>
                <a:gd name="T1" fmla="*/ 74 h 99"/>
                <a:gd name="T2" fmla="*/ 41 w 45"/>
                <a:gd name="T3" fmla="*/ 78 h 99"/>
                <a:gd name="T4" fmla="*/ 33 w 45"/>
                <a:gd name="T5" fmla="*/ 82 h 99"/>
                <a:gd name="T6" fmla="*/ 33 w 45"/>
                <a:gd name="T7" fmla="*/ 87 h 99"/>
                <a:gd name="T8" fmla="*/ 33 w 45"/>
                <a:gd name="T9" fmla="*/ 91 h 99"/>
                <a:gd name="T10" fmla="*/ 29 w 45"/>
                <a:gd name="T11" fmla="*/ 95 h 99"/>
                <a:gd name="T12" fmla="*/ 29 w 45"/>
                <a:gd name="T13" fmla="*/ 99 h 99"/>
                <a:gd name="T14" fmla="*/ 29 w 45"/>
                <a:gd name="T15" fmla="*/ 99 h 99"/>
                <a:gd name="T16" fmla="*/ 29 w 45"/>
                <a:gd name="T17" fmla="*/ 99 h 99"/>
                <a:gd name="T18" fmla="*/ 25 w 45"/>
                <a:gd name="T19" fmla="*/ 99 h 99"/>
                <a:gd name="T20" fmla="*/ 21 w 45"/>
                <a:gd name="T21" fmla="*/ 91 h 99"/>
                <a:gd name="T22" fmla="*/ 16 w 45"/>
                <a:gd name="T23" fmla="*/ 87 h 99"/>
                <a:gd name="T24" fmla="*/ 12 w 45"/>
                <a:gd name="T25" fmla="*/ 78 h 99"/>
                <a:gd name="T26" fmla="*/ 8 w 45"/>
                <a:gd name="T27" fmla="*/ 70 h 99"/>
                <a:gd name="T28" fmla="*/ 4 w 45"/>
                <a:gd name="T29" fmla="*/ 66 h 99"/>
                <a:gd name="T30" fmla="*/ 0 w 45"/>
                <a:gd name="T31" fmla="*/ 58 h 99"/>
                <a:gd name="T32" fmla="*/ 0 w 45"/>
                <a:gd name="T33" fmla="*/ 50 h 99"/>
                <a:gd name="T34" fmla="*/ 0 w 45"/>
                <a:gd name="T35" fmla="*/ 41 h 99"/>
                <a:gd name="T36" fmla="*/ 0 w 45"/>
                <a:gd name="T37" fmla="*/ 33 h 99"/>
                <a:gd name="T38" fmla="*/ 0 w 45"/>
                <a:gd name="T39" fmla="*/ 29 h 99"/>
                <a:gd name="T40" fmla="*/ 0 w 45"/>
                <a:gd name="T41" fmla="*/ 21 h 99"/>
                <a:gd name="T42" fmla="*/ 0 w 45"/>
                <a:gd name="T43" fmla="*/ 13 h 99"/>
                <a:gd name="T44" fmla="*/ 0 w 45"/>
                <a:gd name="T45" fmla="*/ 13 h 99"/>
                <a:gd name="T46" fmla="*/ 0 w 45"/>
                <a:gd name="T47" fmla="*/ 13 h 99"/>
                <a:gd name="T48" fmla="*/ 0 w 45"/>
                <a:gd name="T49" fmla="*/ 9 h 99"/>
                <a:gd name="T50" fmla="*/ 4 w 45"/>
                <a:gd name="T51" fmla="*/ 5 h 99"/>
                <a:gd name="T52" fmla="*/ 4 w 45"/>
                <a:gd name="T53" fmla="*/ 5 h 99"/>
                <a:gd name="T54" fmla="*/ 8 w 45"/>
                <a:gd name="T55" fmla="*/ 0 h 99"/>
                <a:gd name="T56" fmla="*/ 8 w 45"/>
                <a:gd name="T57" fmla="*/ 0 h 99"/>
                <a:gd name="T58" fmla="*/ 12 w 45"/>
                <a:gd name="T59" fmla="*/ 0 h 99"/>
                <a:gd name="T60" fmla="*/ 16 w 45"/>
                <a:gd name="T61" fmla="*/ 0 h 99"/>
                <a:gd name="T62" fmla="*/ 16 w 45"/>
                <a:gd name="T63" fmla="*/ 0 h 99"/>
                <a:gd name="T64" fmla="*/ 21 w 45"/>
                <a:gd name="T65" fmla="*/ 0 h 99"/>
                <a:gd name="T66" fmla="*/ 21 w 45"/>
                <a:gd name="T67" fmla="*/ 5 h 99"/>
                <a:gd name="T68" fmla="*/ 21 w 45"/>
                <a:gd name="T69" fmla="*/ 5 h 99"/>
                <a:gd name="T70" fmla="*/ 25 w 45"/>
                <a:gd name="T71" fmla="*/ 5 h 99"/>
                <a:gd name="T72" fmla="*/ 29 w 45"/>
                <a:gd name="T73" fmla="*/ 9 h 99"/>
                <a:gd name="T74" fmla="*/ 33 w 45"/>
                <a:gd name="T75" fmla="*/ 17 h 99"/>
                <a:gd name="T76" fmla="*/ 37 w 45"/>
                <a:gd name="T77" fmla="*/ 21 h 99"/>
                <a:gd name="T78" fmla="*/ 41 w 45"/>
                <a:gd name="T79" fmla="*/ 25 h 99"/>
                <a:gd name="T80" fmla="*/ 41 w 45"/>
                <a:gd name="T81" fmla="*/ 25 h 99"/>
                <a:gd name="T82" fmla="*/ 41 w 45"/>
                <a:gd name="T83" fmla="*/ 25 h 99"/>
                <a:gd name="T84" fmla="*/ 41 w 45"/>
                <a:gd name="T85" fmla="*/ 29 h 99"/>
                <a:gd name="T86" fmla="*/ 41 w 45"/>
                <a:gd name="T87" fmla="*/ 33 h 99"/>
                <a:gd name="T88" fmla="*/ 45 w 45"/>
                <a:gd name="T89" fmla="*/ 41 h 99"/>
                <a:gd name="T90" fmla="*/ 45 w 45"/>
                <a:gd name="T91" fmla="*/ 46 h 99"/>
                <a:gd name="T92" fmla="*/ 45 w 45"/>
                <a:gd name="T93" fmla="*/ 50 h 99"/>
                <a:gd name="T94" fmla="*/ 45 w 45"/>
                <a:gd name="T95" fmla="*/ 54 h 99"/>
                <a:gd name="T96" fmla="*/ 45 w 45"/>
                <a:gd name="T97" fmla="*/ 62 h 99"/>
                <a:gd name="T98" fmla="*/ 41 w 45"/>
                <a:gd name="T99" fmla="*/ 66 h 99"/>
                <a:gd name="T100" fmla="*/ 41 w 45"/>
                <a:gd name="T101" fmla="*/ 74 h 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5"/>
                <a:gd name="T154" fmla="*/ 0 h 99"/>
                <a:gd name="T155" fmla="*/ 45 w 45"/>
                <a:gd name="T156" fmla="*/ 99 h 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5" h="99">
                  <a:moveTo>
                    <a:pt x="41" y="74"/>
                  </a:moveTo>
                  <a:lnTo>
                    <a:pt x="41" y="78"/>
                  </a:lnTo>
                  <a:lnTo>
                    <a:pt x="33" y="82"/>
                  </a:lnTo>
                  <a:lnTo>
                    <a:pt x="33" y="87"/>
                  </a:lnTo>
                  <a:lnTo>
                    <a:pt x="33" y="91"/>
                  </a:lnTo>
                  <a:lnTo>
                    <a:pt x="29" y="95"/>
                  </a:lnTo>
                  <a:lnTo>
                    <a:pt x="29" y="99"/>
                  </a:lnTo>
                  <a:lnTo>
                    <a:pt x="25" y="99"/>
                  </a:lnTo>
                  <a:lnTo>
                    <a:pt x="21" y="91"/>
                  </a:lnTo>
                  <a:lnTo>
                    <a:pt x="16" y="87"/>
                  </a:lnTo>
                  <a:lnTo>
                    <a:pt x="12" y="78"/>
                  </a:lnTo>
                  <a:lnTo>
                    <a:pt x="8" y="70"/>
                  </a:lnTo>
                  <a:lnTo>
                    <a:pt x="4" y="66"/>
                  </a:lnTo>
                  <a:lnTo>
                    <a:pt x="0" y="58"/>
                  </a:lnTo>
                  <a:lnTo>
                    <a:pt x="0" y="50"/>
                  </a:lnTo>
                  <a:lnTo>
                    <a:pt x="0" y="41"/>
                  </a:lnTo>
                  <a:lnTo>
                    <a:pt x="0" y="33"/>
                  </a:lnTo>
                  <a:lnTo>
                    <a:pt x="0" y="29"/>
                  </a:lnTo>
                  <a:lnTo>
                    <a:pt x="0" y="21"/>
                  </a:lnTo>
                  <a:lnTo>
                    <a:pt x="0" y="13"/>
                  </a:lnTo>
                  <a:lnTo>
                    <a:pt x="0" y="9"/>
                  </a:lnTo>
                  <a:lnTo>
                    <a:pt x="4" y="5"/>
                  </a:lnTo>
                  <a:lnTo>
                    <a:pt x="8" y="0"/>
                  </a:lnTo>
                  <a:lnTo>
                    <a:pt x="12" y="0"/>
                  </a:lnTo>
                  <a:lnTo>
                    <a:pt x="16" y="0"/>
                  </a:lnTo>
                  <a:lnTo>
                    <a:pt x="21" y="0"/>
                  </a:lnTo>
                  <a:lnTo>
                    <a:pt x="21" y="5"/>
                  </a:lnTo>
                  <a:lnTo>
                    <a:pt x="25" y="5"/>
                  </a:lnTo>
                  <a:lnTo>
                    <a:pt x="29" y="9"/>
                  </a:lnTo>
                  <a:lnTo>
                    <a:pt x="33" y="17"/>
                  </a:lnTo>
                  <a:lnTo>
                    <a:pt x="37" y="21"/>
                  </a:lnTo>
                  <a:lnTo>
                    <a:pt x="41" y="25"/>
                  </a:lnTo>
                  <a:lnTo>
                    <a:pt x="41" y="29"/>
                  </a:lnTo>
                  <a:lnTo>
                    <a:pt x="41" y="33"/>
                  </a:lnTo>
                  <a:lnTo>
                    <a:pt x="45" y="41"/>
                  </a:lnTo>
                  <a:lnTo>
                    <a:pt x="45" y="46"/>
                  </a:lnTo>
                  <a:lnTo>
                    <a:pt x="45" y="50"/>
                  </a:lnTo>
                  <a:lnTo>
                    <a:pt x="45" y="54"/>
                  </a:lnTo>
                  <a:lnTo>
                    <a:pt x="45" y="62"/>
                  </a:lnTo>
                  <a:lnTo>
                    <a:pt x="41" y="66"/>
                  </a:lnTo>
                  <a:lnTo>
                    <a:pt x="41" y="74"/>
                  </a:lnTo>
                </a:path>
              </a:pathLst>
            </a:custGeom>
            <a:noFill/>
            <a:ln w="0">
              <a:solidFill>
                <a:srgbClr val="FF9975"/>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7" name="Freeform 96"/>
            <p:cNvSpPr>
              <a:spLocks/>
            </p:cNvSpPr>
            <p:nvPr/>
          </p:nvSpPr>
          <p:spPr bwMode="auto">
            <a:xfrm>
              <a:off x="4510" y="624"/>
              <a:ext cx="16" cy="65"/>
            </a:xfrm>
            <a:custGeom>
              <a:avLst/>
              <a:gdLst>
                <a:gd name="T0" fmla="*/ 16 w 16"/>
                <a:gd name="T1" fmla="*/ 4 h 65"/>
                <a:gd name="T2" fmla="*/ 12 w 16"/>
                <a:gd name="T3" fmla="*/ 12 h 65"/>
                <a:gd name="T4" fmla="*/ 12 w 16"/>
                <a:gd name="T5" fmla="*/ 24 h 65"/>
                <a:gd name="T6" fmla="*/ 12 w 16"/>
                <a:gd name="T7" fmla="*/ 37 h 65"/>
                <a:gd name="T8" fmla="*/ 12 w 16"/>
                <a:gd name="T9" fmla="*/ 45 h 65"/>
                <a:gd name="T10" fmla="*/ 16 w 16"/>
                <a:gd name="T11" fmla="*/ 57 h 65"/>
                <a:gd name="T12" fmla="*/ 16 w 16"/>
                <a:gd name="T13" fmla="*/ 65 h 65"/>
                <a:gd name="T14" fmla="*/ 16 w 16"/>
                <a:gd name="T15" fmla="*/ 65 h 65"/>
                <a:gd name="T16" fmla="*/ 16 w 16"/>
                <a:gd name="T17" fmla="*/ 65 h 65"/>
                <a:gd name="T18" fmla="*/ 16 w 16"/>
                <a:gd name="T19" fmla="*/ 65 h 65"/>
                <a:gd name="T20" fmla="*/ 12 w 16"/>
                <a:gd name="T21" fmla="*/ 61 h 65"/>
                <a:gd name="T22" fmla="*/ 8 w 16"/>
                <a:gd name="T23" fmla="*/ 53 h 65"/>
                <a:gd name="T24" fmla="*/ 8 w 16"/>
                <a:gd name="T25" fmla="*/ 49 h 65"/>
                <a:gd name="T26" fmla="*/ 4 w 16"/>
                <a:gd name="T27" fmla="*/ 41 h 65"/>
                <a:gd name="T28" fmla="*/ 4 w 16"/>
                <a:gd name="T29" fmla="*/ 32 h 65"/>
                <a:gd name="T30" fmla="*/ 4 w 16"/>
                <a:gd name="T31" fmla="*/ 24 h 65"/>
                <a:gd name="T32" fmla="*/ 0 w 16"/>
                <a:gd name="T33" fmla="*/ 12 h 65"/>
                <a:gd name="T34" fmla="*/ 4 w 16"/>
                <a:gd name="T35" fmla="*/ 4 h 65"/>
                <a:gd name="T36" fmla="*/ 4 w 16"/>
                <a:gd name="T37" fmla="*/ 4 h 65"/>
                <a:gd name="T38" fmla="*/ 4 w 16"/>
                <a:gd name="T39" fmla="*/ 0 h 65"/>
                <a:gd name="T40" fmla="*/ 8 w 16"/>
                <a:gd name="T41" fmla="*/ 0 h 65"/>
                <a:gd name="T42" fmla="*/ 8 w 16"/>
                <a:gd name="T43" fmla="*/ 0 h 65"/>
                <a:gd name="T44" fmla="*/ 12 w 16"/>
                <a:gd name="T45" fmla="*/ 0 h 65"/>
                <a:gd name="T46" fmla="*/ 12 w 16"/>
                <a:gd name="T47" fmla="*/ 4 h 65"/>
                <a:gd name="T48" fmla="*/ 16 w 16"/>
                <a:gd name="T49" fmla="*/ 4 h 65"/>
                <a:gd name="T50" fmla="*/ 16 w 16"/>
                <a:gd name="T51" fmla="*/ 4 h 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
                <a:gd name="T79" fmla="*/ 0 h 65"/>
                <a:gd name="T80" fmla="*/ 16 w 16"/>
                <a:gd name="T81" fmla="*/ 65 h 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 h="65">
                  <a:moveTo>
                    <a:pt x="16" y="4"/>
                  </a:moveTo>
                  <a:lnTo>
                    <a:pt x="12" y="12"/>
                  </a:lnTo>
                  <a:lnTo>
                    <a:pt x="12" y="24"/>
                  </a:lnTo>
                  <a:lnTo>
                    <a:pt x="12" y="37"/>
                  </a:lnTo>
                  <a:lnTo>
                    <a:pt x="12" y="45"/>
                  </a:lnTo>
                  <a:lnTo>
                    <a:pt x="16" y="57"/>
                  </a:lnTo>
                  <a:lnTo>
                    <a:pt x="16" y="65"/>
                  </a:lnTo>
                  <a:lnTo>
                    <a:pt x="12" y="61"/>
                  </a:lnTo>
                  <a:lnTo>
                    <a:pt x="8" y="53"/>
                  </a:lnTo>
                  <a:lnTo>
                    <a:pt x="8" y="49"/>
                  </a:lnTo>
                  <a:lnTo>
                    <a:pt x="4" y="41"/>
                  </a:lnTo>
                  <a:lnTo>
                    <a:pt x="4" y="32"/>
                  </a:lnTo>
                  <a:lnTo>
                    <a:pt x="4" y="24"/>
                  </a:lnTo>
                  <a:lnTo>
                    <a:pt x="0" y="12"/>
                  </a:lnTo>
                  <a:lnTo>
                    <a:pt x="4" y="4"/>
                  </a:lnTo>
                  <a:lnTo>
                    <a:pt x="4" y="0"/>
                  </a:lnTo>
                  <a:lnTo>
                    <a:pt x="8" y="0"/>
                  </a:lnTo>
                  <a:lnTo>
                    <a:pt x="12" y="0"/>
                  </a:lnTo>
                  <a:lnTo>
                    <a:pt x="12" y="4"/>
                  </a:lnTo>
                  <a:lnTo>
                    <a:pt x="16" y="4"/>
                  </a:lnTo>
                  <a:close/>
                </a:path>
              </a:pathLst>
            </a:custGeom>
            <a:solidFill>
              <a:srgbClr val="FF99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8" name="Freeform 97"/>
            <p:cNvSpPr>
              <a:spLocks/>
            </p:cNvSpPr>
            <p:nvPr/>
          </p:nvSpPr>
          <p:spPr bwMode="auto">
            <a:xfrm>
              <a:off x="4510" y="624"/>
              <a:ext cx="16" cy="65"/>
            </a:xfrm>
            <a:custGeom>
              <a:avLst/>
              <a:gdLst>
                <a:gd name="T0" fmla="*/ 16 w 16"/>
                <a:gd name="T1" fmla="*/ 4 h 65"/>
                <a:gd name="T2" fmla="*/ 12 w 16"/>
                <a:gd name="T3" fmla="*/ 12 h 65"/>
                <a:gd name="T4" fmla="*/ 12 w 16"/>
                <a:gd name="T5" fmla="*/ 24 h 65"/>
                <a:gd name="T6" fmla="*/ 12 w 16"/>
                <a:gd name="T7" fmla="*/ 37 h 65"/>
                <a:gd name="T8" fmla="*/ 12 w 16"/>
                <a:gd name="T9" fmla="*/ 45 h 65"/>
                <a:gd name="T10" fmla="*/ 16 w 16"/>
                <a:gd name="T11" fmla="*/ 57 h 65"/>
                <a:gd name="T12" fmla="*/ 16 w 16"/>
                <a:gd name="T13" fmla="*/ 65 h 65"/>
                <a:gd name="T14" fmla="*/ 16 w 16"/>
                <a:gd name="T15" fmla="*/ 65 h 65"/>
                <a:gd name="T16" fmla="*/ 16 w 16"/>
                <a:gd name="T17" fmla="*/ 65 h 65"/>
                <a:gd name="T18" fmla="*/ 16 w 16"/>
                <a:gd name="T19" fmla="*/ 65 h 65"/>
                <a:gd name="T20" fmla="*/ 12 w 16"/>
                <a:gd name="T21" fmla="*/ 61 h 65"/>
                <a:gd name="T22" fmla="*/ 8 w 16"/>
                <a:gd name="T23" fmla="*/ 53 h 65"/>
                <a:gd name="T24" fmla="*/ 8 w 16"/>
                <a:gd name="T25" fmla="*/ 49 h 65"/>
                <a:gd name="T26" fmla="*/ 4 w 16"/>
                <a:gd name="T27" fmla="*/ 41 h 65"/>
                <a:gd name="T28" fmla="*/ 4 w 16"/>
                <a:gd name="T29" fmla="*/ 32 h 65"/>
                <a:gd name="T30" fmla="*/ 4 w 16"/>
                <a:gd name="T31" fmla="*/ 24 h 65"/>
                <a:gd name="T32" fmla="*/ 0 w 16"/>
                <a:gd name="T33" fmla="*/ 12 h 65"/>
                <a:gd name="T34" fmla="*/ 4 w 16"/>
                <a:gd name="T35" fmla="*/ 4 h 65"/>
                <a:gd name="T36" fmla="*/ 4 w 16"/>
                <a:gd name="T37" fmla="*/ 4 h 65"/>
                <a:gd name="T38" fmla="*/ 4 w 16"/>
                <a:gd name="T39" fmla="*/ 0 h 65"/>
                <a:gd name="T40" fmla="*/ 8 w 16"/>
                <a:gd name="T41" fmla="*/ 0 h 65"/>
                <a:gd name="T42" fmla="*/ 8 w 16"/>
                <a:gd name="T43" fmla="*/ 0 h 65"/>
                <a:gd name="T44" fmla="*/ 12 w 16"/>
                <a:gd name="T45" fmla="*/ 0 h 65"/>
                <a:gd name="T46" fmla="*/ 12 w 16"/>
                <a:gd name="T47" fmla="*/ 4 h 65"/>
                <a:gd name="T48" fmla="*/ 16 w 16"/>
                <a:gd name="T49" fmla="*/ 4 h 65"/>
                <a:gd name="T50" fmla="*/ 16 w 16"/>
                <a:gd name="T51" fmla="*/ 4 h 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
                <a:gd name="T79" fmla="*/ 0 h 65"/>
                <a:gd name="T80" fmla="*/ 16 w 16"/>
                <a:gd name="T81" fmla="*/ 65 h 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 h="65">
                  <a:moveTo>
                    <a:pt x="16" y="4"/>
                  </a:moveTo>
                  <a:lnTo>
                    <a:pt x="12" y="12"/>
                  </a:lnTo>
                  <a:lnTo>
                    <a:pt x="12" y="24"/>
                  </a:lnTo>
                  <a:lnTo>
                    <a:pt x="12" y="37"/>
                  </a:lnTo>
                  <a:lnTo>
                    <a:pt x="12" y="45"/>
                  </a:lnTo>
                  <a:lnTo>
                    <a:pt x="16" y="57"/>
                  </a:lnTo>
                  <a:lnTo>
                    <a:pt x="16" y="65"/>
                  </a:lnTo>
                  <a:lnTo>
                    <a:pt x="12" y="61"/>
                  </a:lnTo>
                  <a:lnTo>
                    <a:pt x="8" y="53"/>
                  </a:lnTo>
                  <a:lnTo>
                    <a:pt x="8" y="49"/>
                  </a:lnTo>
                  <a:lnTo>
                    <a:pt x="4" y="41"/>
                  </a:lnTo>
                  <a:lnTo>
                    <a:pt x="4" y="32"/>
                  </a:lnTo>
                  <a:lnTo>
                    <a:pt x="4" y="24"/>
                  </a:lnTo>
                  <a:lnTo>
                    <a:pt x="0" y="12"/>
                  </a:lnTo>
                  <a:lnTo>
                    <a:pt x="4" y="4"/>
                  </a:lnTo>
                  <a:lnTo>
                    <a:pt x="4" y="0"/>
                  </a:lnTo>
                  <a:lnTo>
                    <a:pt x="8" y="0"/>
                  </a:lnTo>
                  <a:lnTo>
                    <a:pt x="12" y="0"/>
                  </a:lnTo>
                  <a:lnTo>
                    <a:pt x="12" y="4"/>
                  </a:lnTo>
                  <a:lnTo>
                    <a:pt x="16" y="4"/>
                  </a:lnTo>
                </a:path>
              </a:pathLst>
            </a:custGeom>
            <a:noFill/>
            <a:ln w="0">
              <a:solidFill>
                <a:srgbClr val="FF9975"/>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99" name="Freeform 98"/>
            <p:cNvSpPr>
              <a:spLocks/>
            </p:cNvSpPr>
            <p:nvPr/>
          </p:nvSpPr>
          <p:spPr bwMode="auto">
            <a:xfrm>
              <a:off x="5064" y="521"/>
              <a:ext cx="57" cy="189"/>
            </a:xfrm>
            <a:custGeom>
              <a:avLst/>
              <a:gdLst>
                <a:gd name="T0" fmla="*/ 0 w 57"/>
                <a:gd name="T1" fmla="*/ 189 h 189"/>
                <a:gd name="T2" fmla="*/ 16 w 57"/>
                <a:gd name="T3" fmla="*/ 135 h 189"/>
                <a:gd name="T4" fmla="*/ 28 w 57"/>
                <a:gd name="T5" fmla="*/ 82 h 189"/>
                <a:gd name="T6" fmla="*/ 33 w 57"/>
                <a:gd name="T7" fmla="*/ 94 h 189"/>
                <a:gd name="T8" fmla="*/ 33 w 57"/>
                <a:gd name="T9" fmla="*/ 53 h 189"/>
                <a:gd name="T10" fmla="*/ 41 w 57"/>
                <a:gd name="T11" fmla="*/ 74 h 189"/>
                <a:gd name="T12" fmla="*/ 41 w 57"/>
                <a:gd name="T13" fmla="*/ 66 h 189"/>
                <a:gd name="T14" fmla="*/ 41 w 57"/>
                <a:gd name="T15" fmla="*/ 53 h 189"/>
                <a:gd name="T16" fmla="*/ 33 w 57"/>
                <a:gd name="T17" fmla="*/ 33 h 189"/>
                <a:gd name="T18" fmla="*/ 33 w 57"/>
                <a:gd name="T19" fmla="*/ 0 h 189"/>
                <a:gd name="T20" fmla="*/ 37 w 57"/>
                <a:gd name="T21" fmla="*/ 4 h 189"/>
                <a:gd name="T22" fmla="*/ 41 w 57"/>
                <a:gd name="T23" fmla="*/ 4 h 189"/>
                <a:gd name="T24" fmla="*/ 45 w 57"/>
                <a:gd name="T25" fmla="*/ 8 h 189"/>
                <a:gd name="T26" fmla="*/ 49 w 57"/>
                <a:gd name="T27" fmla="*/ 8 h 189"/>
                <a:gd name="T28" fmla="*/ 53 w 57"/>
                <a:gd name="T29" fmla="*/ 12 h 189"/>
                <a:gd name="T30" fmla="*/ 53 w 57"/>
                <a:gd name="T31" fmla="*/ 12 h 189"/>
                <a:gd name="T32" fmla="*/ 57 w 57"/>
                <a:gd name="T33" fmla="*/ 16 h 189"/>
                <a:gd name="T34" fmla="*/ 57 w 57"/>
                <a:gd name="T35" fmla="*/ 21 h 189"/>
                <a:gd name="T36" fmla="*/ 57 w 57"/>
                <a:gd name="T37" fmla="*/ 25 h 189"/>
                <a:gd name="T38" fmla="*/ 57 w 57"/>
                <a:gd name="T39" fmla="*/ 29 h 189"/>
                <a:gd name="T40" fmla="*/ 57 w 57"/>
                <a:gd name="T41" fmla="*/ 33 h 189"/>
                <a:gd name="T42" fmla="*/ 57 w 57"/>
                <a:gd name="T43" fmla="*/ 37 h 189"/>
                <a:gd name="T44" fmla="*/ 57 w 57"/>
                <a:gd name="T45" fmla="*/ 41 h 189"/>
                <a:gd name="T46" fmla="*/ 53 w 57"/>
                <a:gd name="T47" fmla="*/ 45 h 189"/>
                <a:gd name="T48" fmla="*/ 53 w 57"/>
                <a:gd name="T49" fmla="*/ 45 h 189"/>
                <a:gd name="T50" fmla="*/ 49 w 57"/>
                <a:gd name="T51" fmla="*/ 57 h 189"/>
                <a:gd name="T52" fmla="*/ 45 w 57"/>
                <a:gd name="T53" fmla="*/ 70 h 189"/>
                <a:gd name="T54" fmla="*/ 41 w 57"/>
                <a:gd name="T55" fmla="*/ 82 h 189"/>
                <a:gd name="T56" fmla="*/ 37 w 57"/>
                <a:gd name="T57" fmla="*/ 94 h 189"/>
                <a:gd name="T58" fmla="*/ 33 w 57"/>
                <a:gd name="T59" fmla="*/ 107 h 189"/>
                <a:gd name="T60" fmla="*/ 33 w 57"/>
                <a:gd name="T61" fmla="*/ 119 h 189"/>
                <a:gd name="T62" fmla="*/ 33 w 57"/>
                <a:gd name="T63" fmla="*/ 135 h 189"/>
                <a:gd name="T64" fmla="*/ 28 w 57"/>
                <a:gd name="T65" fmla="*/ 144 h 189"/>
                <a:gd name="T66" fmla="*/ 28 w 57"/>
                <a:gd name="T67" fmla="*/ 144 h 189"/>
                <a:gd name="T68" fmla="*/ 33 w 57"/>
                <a:gd name="T69" fmla="*/ 148 h 189"/>
                <a:gd name="T70" fmla="*/ 33 w 57"/>
                <a:gd name="T71" fmla="*/ 152 h 189"/>
                <a:gd name="T72" fmla="*/ 33 w 57"/>
                <a:gd name="T73" fmla="*/ 156 h 189"/>
                <a:gd name="T74" fmla="*/ 33 w 57"/>
                <a:gd name="T75" fmla="*/ 160 h 189"/>
                <a:gd name="T76" fmla="*/ 33 w 57"/>
                <a:gd name="T77" fmla="*/ 164 h 189"/>
                <a:gd name="T78" fmla="*/ 28 w 57"/>
                <a:gd name="T79" fmla="*/ 168 h 189"/>
                <a:gd name="T80" fmla="*/ 28 w 57"/>
                <a:gd name="T81" fmla="*/ 172 h 189"/>
                <a:gd name="T82" fmla="*/ 24 w 57"/>
                <a:gd name="T83" fmla="*/ 176 h 189"/>
                <a:gd name="T84" fmla="*/ 20 w 57"/>
                <a:gd name="T85" fmla="*/ 181 h 189"/>
                <a:gd name="T86" fmla="*/ 20 w 57"/>
                <a:gd name="T87" fmla="*/ 185 h 189"/>
                <a:gd name="T88" fmla="*/ 16 w 57"/>
                <a:gd name="T89" fmla="*/ 185 h 189"/>
                <a:gd name="T90" fmla="*/ 12 w 57"/>
                <a:gd name="T91" fmla="*/ 189 h 189"/>
                <a:gd name="T92" fmla="*/ 4 w 57"/>
                <a:gd name="T93" fmla="*/ 189 h 189"/>
                <a:gd name="T94" fmla="*/ 0 w 57"/>
                <a:gd name="T95" fmla="*/ 189 h 189"/>
                <a:gd name="T96" fmla="*/ 0 w 57"/>
                <a:gd name="T97" fmla="*/ 189 h 1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
                <a:gd name="T148" fmla="*/ 0 h 189"/>
                <a:gd name="T149" fmla="*/ 57 w 57"/>
                <a:gd name="T150" fmla="*/ 189 h 1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 h="189">
                  <a:moveTo>
                    <a:pt x="0" y="189"/>
                  </a:moveTo>
                  <a:lnTo>
                    <a:pt x="16" y="135"/>
                  </a:lnTo>
                  <a:lnTo>
                    <a:pt x="28" y="82"/>
                  </a:lnTo>
                  <a:lnTo>
                    <a:pt x="33" y="94"/>
                  </a:lnTo>
                  <a:lnTo>
                    <a:pt x="33" y="53"/>
                  </a:lnTo>
                  <a:lnTo>
                    <a:pt x="41" y="74"/>
                  </a:lnTo>
                  <a:lnTo>
                    <a:pt x="41" y="66"/>
                  </a:lnTo>
                  <a:lnTo>
                    <a:pt x="41" y="53"/>
                  </a:lnTo>
                  <a:lnTo>
                    <a:pt x="33" y="33"/>
                  </a:lnTo>
                  <a:lnTo>
                    <a:pt x="33" y="0"/>
                  </a:lnTo>
                  <a:lnTo>
                    <a:pt x="37" y="4"/>
                  </a:lnTo>
                  <a:lnTo>
                    <a:pt x="41" y="4"/>
                  </a:lnTo>
                  <a:lnTo>
                    <a:pt x="45" y="8"/>
                  </a:lnTo>
                  <a:lnTo>
                    <a:pt x="49" y="8"/>
                  </a:lnTo>
                  <a:lnTo>
                    <a:pt x="53" y="12"/>
                  </a:lnTo>
                  <a:lnTo>
                    <a:pt x="57" y="16"/>
                  </a:lnTo>
                  <a:lnTo>
                    <a:pt x="57" y="21"/>
                  </a:lnTo>
                  <a:lnTo>
                    <a:pt x="57" y="25"/>
                  </a:lnTo>
                  <a:lnTo>
                    <a:pt x="57" y="29"/>
                  </a:lnTo>
                  <a:lnTo>
                    <a:pt x="57" y="33"/>
                  </a:lnTo>
                  <a:lnTo>
                    <a:pt x="57" y="37"/>
                  </a:lnTo>
                  <a:lnTo>
                    <a:pt x="57" y="41"/>
                  </a:lnTo>
                  <a:lnTo>
                    <a:pt x="53" y="45"/>
                  </a:lnTo>
                  <a:lnTo>
                    <a:pt x="49" y="57"/>
                  </a:lnTo>
                  <a:lnTo>
                    <a:pt x="45" y="70"/>
                  </a:lnTo>
                  <a:lnTo>
                    <a:pt x="41" y="82"/>
                  </a:lnTo>
                  <a:lnTo>
                    <a:pt x="37" y="94"/>
                  </a:lnTo>
                  <a:lnTo>
                    <a:pt x="33" y="107"/>
                  </a:lnTo>
                  <a:lnTo>
                    <a:pt x="33" y="119"/>
                  </a:lnTo>
                  <a:lnTo>
                    <a:pt x="33" y="135"/>
                  </a:lnTo>
                  <a:lnTo>
                    <a:pt x="28" y="144"/>
                  </a:lnTo>
                  <a:lnTo>
                    <a:pt x="33" y="148"/>
                  </a:lnTo>
                  <a:lnTo>
                    <a:pt x="33" y="152"/>
                  </a:lnTo>
                  <a:lnTo>
                    <a:pt x="33" y="156"/>
                  </a:lnTo>
                  <a:lnTo>
                    <a:pt x="33" y="160"/>
                  </a:lnTo>
                  <a:lnTo>
                    <a:pt x="33" y="164"/>
                  </a:lnTo>
                  <a:lnTo>
                    <a:pt x="28" y="168"/>
                  </a:lnTo>
                  <a:lnTo>
                    <a:pt x="28" y="172"/>
                  </a:lnTo>
                  <a:lnTo>
                    <a:pt x="24" y="176"/>
                  </a:lnTo>
                  <a:lnTo>
                    <a:pt x="20" y="181"/>
                  </a:lnTo>
                  <a:lnTo>
                    <a:pt x="20" y="185"/>
                  </a:lnTo>
                  <a:lnTo>
                    <a:pt x="16" y="185"/>
                  </a:lnTo>
                  <a:lnTo>
                    <a:pt x="12" y="189"/>
                  </a:lnTo>
                  <a:lnTo>
                    <a:pt x="4" y="189"/>
                  </a:lnTo>
                  <a:lnTo>
                    <a:pt x="0" y="189"/>
                  </a:lnTo>
                  <a:close/>
                </a:path>
              </a:pathLst>
            </a:custGeom>
            <a:solidFill>
              <a:srgbClr val="FFB5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0" name="Freeform 99"/>
            <p:cNvSpPr>
              <a:spLocks/>
            </p:cNvSpPr>
            <p:nvPr/>
          </p:nvSpPr>
          <p:spPr bwMode="auto">
            <a:xfrm>
              <a:off x="5064" y="521"/>
              <a:ext cx="57" cy="189"/>
            </a:xfrm>
            <a:custGeom>
              <a:avLst/>
              <a:gdLst>
                <a:gd name="T0" fmla="*/ 0 w 57"/>
                <a:gd name="T1" fmla="*/ 189 h 189"/>
                <a:gd name="T2" fmla="*/ 16 w 57"/>
                <a:gd name="T3" fmla="*/ 135 h 189"/>
                <a:gd name="T4" fmla="*/ 28 w 57"/>
                <a:gd name="T5" fmla="*/ 82 h 189"/>
                <a:gd name="T6" fmla="*/ 33 w 57"/>
                <a:gd name="T7" fmla="*/ 94 h 189"/>
                <a:gd name="T8" fmla="*/ 33 w 57"/>
                <a:gd name="T9" fmla="*/ 53 h 189"/>
                <a:gd name="T10" fmla="*/ 41 w 57"/>
                <a:gd name="T11" fmla="*/ 74 h 189"/>
                <a:gd name="T12" fmla="*/ 41 w 57"/>
                <a:gd name="T13" fmla="*/ 66 h 189"/>
                <a:gd name="T14" fmla="*/ 41 w 57"/>
                <a:gd name="T15" fmla="*/ 53 h 189"/>
                <a:gd name="T16" fmla="*/ 33 w 57"/>
                <a:gd name="T17" fmla="*/ 33 h 189"/>
                <a:gd name="T18" fmla="*/ 33 w 57"/>
                <a:gd name="T19" fmla="*/ 0 h 189"/>
                <a:gd name="T20" fmla="*/ 37 w 57"/>
                <a:gd name="T21" fmla="*/ 4 h 189"/>
                <a:gd name="T22" fmla="*/ 41 w 57"/>
                <a:gd name="T23" fmla="*/ 4 h 189"/>
                <a:gd name="T24" fmla="*/ 45 w 57"/>
                <a:gd name="T25" fmla="*/ 8 h 189"/>
                <a:gd name="T26" fmla="*/ 49 w 57"/>
                <a:gd name="T27" fmla="*/ 8 h 189"/>
                <a:gd name="T28" fmla="*/ 53 w 57"/>
                <a:gd name="T29" fmla="*/ 12 h 189"/>
                <a:gd name="T30" fmla="*/ 53 w 57"/>
                <a:gd name="T31" fmla="*/ 12 h 189"/>
                <a:gd name="T32" fmla="*/ 57 w 57"/>
                <a:gd name="T33" fmla="*/ 16 h 189"/>
                <a:gd name="T34" fmla="*/ 57 w 57"/>
                <a:gd name="T35" fmla="*/ 21 h 189"/>
                <a:gd name="T36" fmla="*/ 57 w 57"/>
                <a:gd name="T37" fmla="*/ 25 h 189"/>
                <a:gd name="T38" fmla="*/ 57 w 57"/>
                <a:gd name="T39" fmla="*/ 29 h 189"/>
                <a:gd name="T40" fmla="*/ 57 w 57"/>
                <a:gd name="T41" fmla="*/ 33 h 189"/>
                <a:gd name="T42" fmla="*/ 57 w 57"/>
                <a:gd name="T43" fmla="*/ 37 h 189"/>
                <a:gd name="T44" fmla="*/ 57 w 57"/>
                <a:gd name="T45" fmla="*/ 41 h 189"/>
                <a:gd name="T46" fmla="*/ 53 w 57"/>
                <a:gd name="T47" fmla="*/ 45 h 189"/>
                <a:gd name="T48" fmla="*/ 53 w 57"/>
                <a:gd name="T49" fmla="*/ 45 h 189"/>
                <a:gd name="T50" fmla="*/ 49 w 57"/>
                <a:gd name="T51" fmla="*/ 57 h 189"/>
                <a:gd name="T52" fmla="*/ 45 w 57"/>
                <a:gd name="T53" fmla="*/ 70 h 189"/>
                <a:gd name="T54" fmla="*/ 41 w 57"/>
                <a:gd name="T55" fmla="*/ 82 h 189"/>
                <a:gd name="T56" fmla="*/ 37 w 57"/>
                <a:gd name="T57" fmla="*/ 94 h 189"/>
                <a:gd name="T58" fmla="*/ 33 w 57"/>
                <a:gd name="T59" fmla="*/ 107 h 189"/>
                <a:gd name="T60" fmla="*/ 33 w 57"/>
                <a:gd name="T61" fmla="*/ 119 h 189"/>
                <a:gd name="T62" fmla="*/ 33 w 57"/>
                <a:gd name="T63" fmla="*/ 135 h 189"/>
                <a:gd name="T64" fmla="*/ 28 w 57"/>
                <a:gd name="T65" fmla="*/ 144 h 189"/>
                <a:gd name="T66" fmla="*/ 28 w 57"/>
                <a:gd name="T67" fmla="*/ 144 h 189"/>
                <a:gd name="T68" fmla="*/ 33 w 57"/>
                <a:gd name="T69" fmla="*/ 148 h 189"/>
                <a:gd name="T70" fmla="*/ 33 w 57"/>
                <a:gd name="T71" fmla="*/ 152 h 189"/>
                <a:gd name="T72" fmla="*/ 33 w 57"/>
                <a:gd name="T73" fmla="*/ 156 h 189"/>
                <a:gd name="T74" fmla="*/ 33 w 57"/>
                <a:gd name="T75" fmla="*/ 160 h 189"/>
                <a:gd name="T76" fmla="*/ 33 w 57"/>
                <a:gd name="T77" fmla="*/ 164 h 189"/>
                <a:gd name="T78" fmla="*/ 28 w 57"/>
                <a:gd name="T79" fmla="*/ 168 h 189"/>
                <a:gd name="T80" fmla="*/ 28 w 57"/>
                <a:gd name="T81" fmla="*/ 172 h 189"/>
                <a:gd name="T82" fmla="*/ 24 w 57"/>
                <a:gd name="T83" fmla="*/ 176 h 189"/>
                <a:gd name="T84" fmla="*/ 20 w 57"/>
                <a:gd name="T85" fmla="*/ 181 h 189"/>
                <a:gd name="T86" fmla="*/ 20 w 57"/>
                <a:gd name="T87" fmla="*/ 185 h 189"/>
                <a:gd name="T88" fmla="*/ 16 w 57"/>
                <a:gd name="T89" fmla="*/ 185 h 189"/>
                <a:gd name="T90" fmla="*/ 12 w 57"/>
                <a:gd name="T91" fmla="*/ 189 h 189"/>
                <a:gd name="T92" fmla="*/ 4 w 57"/>
                <a:gd name="T93" fmla="*/ 189 h 189"/>
                <a:gd name="T94" fmla="*/ 0 w 57"/>
                <a:gd name="T95" fmla="*/ 189 h 189"/>
                <a:gd name="T96" fmla="*/ 0 w 57"/>
                <a:gd name="T97" fmla="*/ 189 h 1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
                <a:gd name="T148" fmla="*/ 0 h 189"/>
                <a:gd name="T149" fmla="*/ 57 w 57"/>
                <a:gd name="T150" fmla="*/ 189 h 1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 h="189">
                  <a:moveTo>
                    <a:pt x="0" y="189"/>
                  </a:moveTo>
                  <a:lnTo>
                    <a:pt x="16" y="135"/>
                  </a:lnTo>
                  <a:lnTo>
                    <a:pt x="28" y="82"/>
                  </a:lnTo>
                  <a:lnTo>
                    <a:pt x="33" y="94"/>
                  </a:lnTo>
                  <a:lnTo>
                    <a:pt x="33" y="53"/>
                  </a:lnTo>
                  <a:lnTo>
                    <a:pt x="41" y="74"/>
                  </a:lnTo>
                  <a:lnTo>
                    <a:pt x="41" y="66"/>
                  </a:lnTo>
                  <a:lnTo>
                    <a:pt x="41" y="53"/>
                  </a:lnTo>
                  <a:lnTo>
                    <a:pt x="33" y="33"/>
                  </a:lnTo>
                  <a:lnTo>
                    <a:pt x="33" y="0"/>
                  </a:lnTo>
                  <a:lnTo>
                    <a:pt x="37" y="4"/>
                  </a:lnTo>
                  <a:lnTo>
                    <a:pt x="41" y="4"/>
                  </a:lnTo>
                  <a:lnTo>
                    <a:pt x="45" y="8"/>
                  </a:lnTo>
                  <a:lnTo>
                    <a:pt x="49" y="8"/>
                  </a:lnTo>
                  <a:lnTo>
                    <a:pt x="53" y="12"/>
                  </a:lnTo>
                  <a:lnTo>
                    <a:pt x="57" y="16"/>
                  </a:lnTo>
                  <a:lnTo>
                    <a:pt x="57" y="21"/>
                  </a:lnTo>
                  <a:lnTo>
                    <a:pt x="57" y="25"/>
                  </a:lnTo>
                  <a:lnTo>
                    <a:pt x="57" y="29"/>
                  </a:lnTo>
                  <a:lnTo>
                    <a:pt x="57" y="33"/>
                  </a:lnTo>
                  <a:lnTo>
                    <a:pt x="57" y="37"/>
                  </a:lnTo>
                  <a:lnTo>
                    <a:pt x="57" y="41"/>
                  </a:lnTo>
                  <a:lnTo>
                    <a:pt x="53" y="45"/>
                  </a:lnTo>
                  <a:lnTo>
                    <a:pt x="49" y="57"/>
                  </a:lnTo>
                  <a:lnTo>
                    <a:pt x="45" y="70"/>
                  </a:lnTo>
                  <a:lnTo>
                    <a:pt x="41" y="82"/>
                  </a:lnTo>
                  <a:lnTo>
                    <a:pt x="37" y="94"/>
                  </a:lnTo>
                  <a:lnTo>
                    <a:pt x="33" y="107"/>
                  </a:lnTo>
                  <a:lnTo>
                    <a:pt x="33" y="119"/>
                  </a:lnTo>
                  <a:lnTo>
                    <a:pt x="33" y="135"/>
                  </a:lnTo>
                  <a:lnTo>
                    <a:pt x="28" y="144"/>
                  </a:lnTo>
                  <a:lnTo>
                    <a:pt x="33" y="148"/>
                  </a:lnTo>
                  <a:lnTo>
                    <a:pt x="33" y="152"/>
                  </a:lnTo>
                  <a:lnTo>
                    <a:pt x="33" y="156"/>
                  </a:lnTo>
                  <a:lnTo>
                    <a:pt x="33" y="160"/>
                  </a:lnTo>
                  <a:lnTo>
                    <a:pt x="33" y="164"/>
                  </a:lnTo>
                  <a:lnTo>
                    <a:pt x="28" y="168"/>
                  </a:lnTo>
                  <a:lnTo>
                    <a:pt x="28" y="172"/>
                  </a:lnTo>
                  <a:lnTo>
                    <a:pt x="24" y="176"/>
                  </a:lnTo>
                  <a:lnTo>
                    <a:pt x="20" y="181"/>
                  </a:lnTo>
                  <a:lnTo>
                    <a:pt x="20" y="185"/>
                  </a:lnTo>
                  <a:lnTo>
                    <a:pt x="16" y="185"/>
                  </a:lnTo>
                  <a:lnTo>
                    <a:pt x="12" y="189"/>
                  </a:lnTo>
                  <a:lnTo>
                    <a:pt x="4" y="189"/>
                  </a:lnTo>
                  <a:lnTo>
                    <a:pt x="0" y="189"/>
                  </a:lnTo>
                </a:path>
              </a:pathLst>
            </a:custGeom>
            <a:noFill/>
            <a:ln w="0">
              <a:solidFill>
                <a:srgbClr val="FFB58F"/>
              </a:solidFill>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pic>
        <p:nvPicPr>
          <p:cNvPr id="101" name="Picture 100" descr="BD04924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3867" y="609600"/>
            <a:ext cx="187483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25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101"/>
                                        </p:tgtEl>
                                        <p:attrNameLst>
                                          <p:attrName>style.visibility</p:attrName>
                                        </p:attrNameLst>
                                      </p:cBhvr>
                                      <p:to>
                                        <p:strVal val="visible"/>
                                      </p:to>
                                    </p:set>
                                    <p:anim calcmode="lin" valueType="num">
                                      <p:cBhvr additive="base">
                                        <p:cTn id="18" dur="500" fill="hold"/>
                                        <p:tgtEl>
                                          <p:spTgt spid="101"/>
                                        </p:tgtEl>
                                        <p:attrNameLst>
                                          <p:attrName>ppt_x</p:attrName>
                                        </p:attrNameLst>
                                      </p:cBhvr>
                                      <p:tavLst>
                                        <p:tav tm="0">
                                          <p:val>
                                            <p:strVal val="#ppt_x"/>
                                          </p:val>
                                        </p:tav>
                                        <p:tav tm="100000">
                                          <p:val>
                                            <p:strVal val="#ppt_x"/>
                                          </p:val>
                                        </p:tav>
                                      </p:tavLst>
                                    </p:anim>
                                    <p:anim calcmode="lin" valueType="num">
                                      <p:cBhvr additive="base">
                                        <p:cTn id="19" dur="500" fill="hold"/>
                                        <p:tgtEl>
                                          <p:spTgt spid="10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EE_RE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3450336" y="609600"/>
            <a:ext cx="7568184" cy="1356360"/>
          </a:xfrm>
        </p:spPr>
        <p:txBody>
          <a:bodyPr>
            <a:noAutofit/>
          </a:bodyPr>
          <a:lstStyle/>
          <a:p>
            <a:r>
              <a:rPr lang="tr-TR" sz="9600" b="1" i="1" dirty="0" smtClean="0">
                <a:solidFill>
                  <a:srgbClr val="FF0000"/>
                </a:solidFill>
                <a:effectLst>
                  <a:outerShdw blurRad="38100" dist="38100" dir="2700000" algn="tl">
                    <a:srgbClr val="000000">
                      <a:alpha val="43137"/>
                    </a:srgbClr>
                  </a:outerShdw>
                </a:effectLst>
              </a:rPr>
              <a:t>BAŞARI</a:t>
            </a:r>
            <a:endParaRPr lang="tr-TR" sz="9600" b="1" i="1" dirty="0">
              <a:solidFill>
                <a:srgbClr val="FF0000"/>
              </a:solidFill>
              <a:effectLst>
                <a:outerShdw blurRad="38100" dist="38100" dir="2700000" algn="tl">
                  <a:srgbClr val="000000">
                    <a:alpha val="43137"/>
                  </a:srgbClr>
                </a:outerShdw>
              </a:effectLst>
            </a:endParaRPr>
          </a:p>
        </p:txBody>
      </p:sp>
      <p:graphicFrame>
        <p:nvGraphicFramePr>
          <p:cNvPr id="8" name="İçerik Yer Tutucusu 7"/>
          <p:cNvGraphicFramePr>
            <a:graphicFrameLocks noGrp="1"/>
          </p:cNvGraphicFramePr>
          <p:nvPr>
            <p:ph idx="1"/>
            <p:extLst>
              <p:ext uri="{D42A27DB-BD31-4B8C-83A1-F6EECF244321}">
                <p14:modId xmlns:p14="http://schemas.microsoft.com/office/powerpoint/2010/main" val="934062243"/>
              </p:ext>
            </p:extLst>
          </p:nvPr>
        </p:nvGraphicFramePr>
        <p:xfrm>
          <a:off x="1143000" y="2057400"/>
          <a:ext cx="9872663"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2433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352" y="292608"/>
            <a:ext cx="3846640" cy="6271505"/>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9060" y="302488"/>
            <a:ext cx="4554700" cy="6261625"/>
          </a:xfrm>
          <a:prstGeom prst="rect">
            <a:avLst/>
          </a:prstGeom>
        </p:spPr>
      </p:pic>
    </p:spTree>
    <p:extLst>
      <p:ext uri="{BB962C8B-B14F-4D97-AF65-F5344CB8AC3E}">
        <p14:creationId xmlns:p14="http://schemas.microsoft.com/office/powerpoint/2010/main" val="285607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Alt Başlık 4"/>
          <p:cNvSpPr>
            <a:spLocks noGrp="1"/>
          </p:cNvSpPr>
          <p:nvPr>
            <p:ph type="subTitle" idx="1"/>
          </p:nvPr>
        </p:nvSpPr>
        <p:spPr>
          <a:xfrm>
            <a:off x="1064761" y="1444870"/>
            <a:ext cx="4670250" cy="1526628"/>
          </a:xfrm>
        </p:spPr>
        <p:txBody>
          <a:bodyPr>
            <a:noAutofit/>
          </a:bodyPr>
          <a:lstStyle/>
          <a:p>
            <a:pPr marL="342900" indent="-342900" algn="l">
              <a:buClrTx/>
              <a:buFont typeface="Wingdings" panose="05000000000000000000" pitchFamily="2" charset="2"/>
              <a:buChar char="ü"/>
            </a:pPr>
            <a:r>
              <a:rPr lang="tr-TR" sz="2400" dirty="0" smtClean="0">
                <a:solidFill>
                  <a:schemeClr val="tx1"/>
                </a:solidFill>
              </a:rPr>
              <a:t>  Çalışmaya </a:t>
            </a:r>
            <a:r>
              <a:rPr lang="tr-TR" sz="2400" dirty="0">
                <a:solidFill>
                  <a:schemeClr val="tx1"/>
                </a:solidFill>
              </a:rPr>
              <a:t>başlamayı sağlamak için</a:t>
            </a:r>
          </a:p>
          <a:p>
            <a:pPr marL="457200" indent="-457200" algn="l">
              <a:buClrTx/>
              <a:buFont typeface="Wingdings" panose="05000000000000000000" pitchFamily="2" charset="2"/>
              <a:buChar char="ü"/>
            </a:pPr>
            <a:r>
              <a:rPr lang="tr-TR" sz="2400" dirty="0" smtClean="0">
                <a:solidFill>
                  <a:schemeClr val="tx1"/>
                </a:solidFill>
              </a:rPr>
              <a:t>Çalışmayı </a:t>
            </a:r>
            <a:r>
              <a:rPr lang="tr-TR" sz="2400" dirty="0">
                <a:solidFill>
                  <a:schemeClr val="tx1"/>
                </a:solidFill>
              </a:rPr>
              <a:t>düzenli devam ettirebilmek </a:t>
            </a:r>
            <a:r>
              <a:rPr lang="tr-TR" sz="2400" dirty="0" smtClean="0">
                <a:solidFill>
                  <a:schemeClr val="tx1"/>
                </a:solidFill>
              </a:rPr>
              <a:t>için</a:t>
            </a:r>
            <a:endParaRPr lang="tr-TR" sz="2400" dirty="0">
              <a:solidFill>
                <a:schemeClr val="tx1"/>
              </a:solidFill>
            </a:endParaRPr>
          </a:p>
        </p:txBody>
      </p:sp>
      <p:sp>
        <p:nvSpPr>
          <p:cNvPr id="6" name="Metin kutusu 5"/>
          <p:cNvSpPr txBox="1"/>
          <p:nvPr/>
        </p:nvSpPr>
        <p:spPr>
          <a:xfrm>
            <a:off x="1408386" y="435197"/>
            <a:ext cx="8766695" cy="830997"/>
          </a:xfrm>
          <a:prstGeom prst="rect">
            <a:avLst/>
          </a:prstGeom>
          <a:noFill/>
        </p:spPr>
        <p:txBody>
          <a:bodyPr wrap="none" rtlCol="0">
            <a:spAutoFit/>
          </a:bodyPr>
          <a:lstStyle/>
          <a:p>
            <a:r>
              <a:rPr lang="tr-TR" sz="4800" b="1" dirty="0" smtClean="0">
                <a:solidFill>
                  <a:srgbClr val="002060"/>
                </a:solidFill>
              </a:rPr>
              <a:t>Neden Verimli Ders Çalışmalıyız?</a:t>
            </a:r>
            <a:endParaRPr lang="tr-TR" sz="4800" b="1" dirty="0">
              <a:solidFill>
                <a:srgbClr val="002060"/>
              </a:solidFill>
            </a:endParaRPr>
          </a:p>
        </p:txBody>
      </p:sp>
      <p:sp>
        <p:nvSpPr>
          <p:cNvPr id="7" name="Metin kutusu 6"/>
          <p:cNvSpPr txBox="1"/>
          <p:nvPr/>
        </p:nvSpPr>
        <p:spPr>
          <a:xfrm>
            <a:off x="6641343" y="3150174"/>
            <a:ext cx="4621153" cy="1938992"/>
          </a:xfrm>
          <a:prstGeom prst="rect">
            <a:avLst/>
          </a:prstGeom>
          <a:noFill/>
        </p:spPr>
        <p:txBody>
          <a:bodyPr wrap="square" rtlCol="0">
            <a:spAutoFit/>
          </a:bodyPr>
          <a:lstStyle/>
          <a:p>
            <a:pPr marL="285750" indent="-285750">
              <a:buFont typeface="Wingdings" panose="05000000000000000000" pitchFamily="2" charset="2"/>
              <a:buChar char="ü"/>
            </a:pPr>
            <a:r>
              <a:rPr lang="tr-TR" sz="2400" dirty="0"/>
              <a:t>Daha etkili öğrenebilmek ve kalıcılığı      arttırmak için</a:t>
            </a:r>
          </a:p>
          <a:p>
            <a:pPr marL="285750" indent="-285750">
              <a:buFont typeface="Wingdings" panose="05000000000000000000" pitchFamily="2" charset="2"/>
              <a:buChar char="ü"/>
            </a:pPr>
            <a:r>
              <a:rPr lang="tr-TR" sz="2400" dirty="0" smtClean="0"/>
              <a:t>Zamanı </a:t>
            </a:r>
            <a:r>
              <a:rPr lang="tr-TR" sz="2400" dirty="0"/>
              <a:t>daha etkili </a:t>
            </a:r>
            <a:r>
              <a:rPr lang="tr-TR" sz="2400" dirty="0" smtClean="0"/>
              <a:t>kullanabilmek için</a:t>
            </a:r>
          </a:p>
          <a:p>
            <a:pPr marL="285750" indent="-285750">
              <a:buFont typeface="Wingdings" panose="05000000000000000000" pitchFamily="2" charset="2"/>
              <a:buChar char="ü"/>
            </a:pPr>
            <a:r>
              <a:rPr lang="tr-TR" sz="2400" dirty="0" smtClean="0"/>
              <a:t>Başarılı olabilmek için </a:t>
            </a:r>
            <a:endParaRPr lang="tr-TR" sz="2400"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762" y="3150174"/>
            <a:ext cx="5092188" cy="2860482"/>
          </a:xfrm>
          <a:prstGeom prst="rect">
            <a:avLst/>
          </a:prstGeom>
        </p:spPr>
      </p:pic>
    </p:spTree>
    <p:extLst>
      <p:ext uri="{BB962C8B-B14F-4D97-AF65-F5344CB8AC3E}">
        <p14:creationId xmlns:p14="http://schemas.microsoft.com/office/powerpoint/2010/main" val="4094318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Diyagram 6"/>
          <p:cNvGraphicFramePr/>
          <p:nvPr>
            <p:extLst>
              <p:ext uri="{D42A27DB-BD31-4B8C-83A1-F6EECF244321}">
                <p14:modId xmlns:p14="http://schemas.microsoft.com/office/powerpoint/2010/main" val="3336116565"/>
              </p:ext>
            </p:extLst>
          </p:nvPr>
        </p:nvGraphicFramePr>
        <p:xfrm>
          <a:off x="316992" y="1962912"/>
          <a:ext cx="11582400" cy="4511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Metin kutusu 7"/>
          <p:cNvSpPr txBox="1"/>
          <p:nvPr/>
        </p:nvSpPr>
        <p:spPr>
          <a:xfrm>
            <a:off x="2889504" y="682752"/>
            <a:ext cx="6181344" cy="923330"/>
          </a:xfrm>
          <a:prstGeom prst="rect">
            <a:avLst/>
          </a:prstGeom>
          <a:noFill/>
        </p:spPr>
        <p:txBody>
          <a:bodyPr wrap="square" rtlCol="0">
            <a:spAutoFit/>
          </a:bodyPr>
          <a:lstStyle/>
          <a:p>
            <a:r>
              <a:rPr lang="tr-TR" sz="5400" dirty="0" smtClean="0">
                <a:solidFill>
                  <a:srgbClr val="FFFF00"/>
                </a:solidFill>
                <a:effectLst>
                  <a:outerShdw blurRad="38100" dist="38100" dir="2700000" algn="tl">
                    <a:srgbClr val="000000">
                      <a:alpha val="43137"/>
                    </a:srgbClr>
                  </a:outerShdw>
                </a:effectLst>
                <a:latin typeface="Comic Sans MS" panose="030F0702030302020204" pitchFamily="66" charset="0"/>
              </a:rPr>
              <a:t>BAŞARMAK İÇİN</a:t>
            </a:r>
            <a:endParaRPr lang="tr-TR" sz="5400"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412789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2817" y="804672"/>
            <a:ext cx="7858511" cy="3925824"/>
          </a:xfrm>
        </p:spPr>
      </p:pic>
      <p:sp>
        <p:nvSpPr>
          <p:cNvPr id="5" name="Metin kutusu 4"/>
          <p:cNvSpPr txBox="1"/>
          <p:nvPr/>
        </p:nvSpPr>
        <p:spPr>
          <a:xfrm>
            <a:off x="2950464" y="5181600"/>
            <a:ext cx="7668768" cy="830997"/>
          </a:xfrm>
          <a:prstGeom prst="rect">
            <a:avLst/>
          </a:prstGeom>
          <a:noFill/>
        </p:spPr>
        <p:txBody>
          <a:bodyPr wrap="square" rtlCol="0">
            <a:spAutoFit/>
          </a:bodyPr>
          <a:lstStyle/>
          <a:p>
            <a:r>
              <a:rPr lang="tr-TR" sz="4800" dirty="0" smtClean="0">
                <a:solidFill>
                  <a:srgbClr val="FFFF00"/>
                </a:solidFill>
                <a:latin typeface="Comic Sans MS" panose="030F0702030302020204" pitchFamily="66" charset="0"/>
              </a:rPr>
              <a:t>HEDEF BELİRLEME</a:t>
            </a:r>
            <a:endParaRPr lang="tr-TR" sz="4800"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702169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i="1" dirty="0" smtClean="0">
                <a:solidFill>
                  <a:srgbClr val="C00000"/>
                </a:solidFill>
                <a:latin typeface="Comic Sans MS" panose="030F0702030302020204" pitchFamily="66" charset="0"/>
              </a:rPr>
              <a:t>Ne için ne kadar çalışacaksın?</a:t>
            </a:r>
            <a:endParaRPr lang="tr-TR" i="1" dirty="0">
              <a:solidFill>
                <a:srgbClr val="C00000"/>
              </a:solidFill>
              <a:latin typeface="Comic Sans MS" panose="030F0702030302020204" pitchFamily="66" charset="0"/>
            </a:endParaRPr>
          </a:p>
        </p:txBody>
      </p:sp>
      <p:sp>
        <p:nvSpPr>
          <p:cNvPr id="3" name="İçerik Yer Tutucusu 2"/>
          <p:cNvSpPr>
            <a:spLocks noGrp="1"/>
          </p:cNvSpPr>
          <p:nvPr>
            <p:ph idx="1"/>
          </p:nvPr>
        </p:nvSpPr>
        <p:spPr/>
        <p:txBody>
          <a:bodyPr/>
          <a:lstStyle/>
          <a:p>
            <a:r>
              <a:rPr lang="tr-TR" altLang="tr-TR" sz="2400" i="1" dirty="0">
                <a:solidFill>
                  <a:srgbClr val="002060"/>
                </a:solidFill>
                <a:latin typeface="Comic Sans MS" panose="030F0702030302020204" pitchFamily="66" charset="0"/>
              </a:rPr>
              <a:t/>
            </a:r>
            <a:br>
              <a:rPr lang="tr-TR" altLang="tr-TR" sz="2400" i="1" dirty="0">
                <a:solidFill>
                  <a:srgbClr val="002060"/>
                </a:solidFill>
                <a:latin typeface="Comic Sans MS" panose="030F0702030302020204" pitchFamily="66" charset="0"/>
              </a:rPr>
            </a:br>
            <a:r>
              <a:rPr lang="tr-TR" altLang="tr-TR" sz="2400" i="1" dirty="0">
                <a:solidFill>
                  <a:srgbClr val="002060"/>
                </a:solidFill>
                <a:latin typeface="Comic Sans MS" panose="030F0702030302020204" pitchFamily="66" charset="0"/>
              </a:rPr>
              <a:t>Bir şeyin hedef olabilmesi için;</a:t>
            </a:r>
            <a:r>
              <a:rPr lang="tr-TR" altLang="tr-TR" sz="2400" dirty="0">
                <a:solidFill>
                  <a:schemeClr val="tx1"/>
                </a:solidFill>
              </a:rPr>
              <a:t/>
            </a:r>
            <a:br>
              <a:rPr lang="tr-TR" altLang="tr-TR" sz="2400" dirty="0">
                <a:solidFill>
                  <a:schemeClr val="tx1"/>
                </a:solidFill>
              </a:rPr>
            </a:br>
            <a:r>
              <a:rPr lang="tr-TR" altLang="tr-TR" sz="2400" dirty="0">
                <a:solidFill>
                  <a:schemeClr val="tx1"/>
                </a:solidFill>
              </a:rPr>
              <a:t>		</a:t>
            </a:r>
            <a:r>
              <a:rPr lang="tr-TR" altLang="tr-TR" sz="2400" dirty="0">
                <a:solidFill>
                  <a:schemeClr val="tx1"/>
                </a:solidFill>
                <a:latin typeface="Comic Sans MS" panose="030F0702030302020204" pitchFamily="66" charset="0"/>
              </a:rPr>
              <a:t>* Ulaşılabilir olması,</a:t>
            </a:r>
            <a:br>
              <a:rPr lang="tr-TR" altLang="tr-TR" sz="2400" dirty="0">
                <a:solidFill>
                  <a:schemeClr val="tx1"/>
                </a:solidFill>
                <a:latin typeface="Comic Sans MS" panose="030F0702030302020204" pitchFamily="66" charset="0"/>
              </a:rPr>
            </a:br>
            <a:r>
              <a:rPr lang="tr-TR" altLang="tr-TR" sz="2400" dirty="0">
                <a:solidFill>
                  <a:schemeClr val="tx1"/>
                </a:solidFill>
                <a:latin typeface="Comic Sans MS" panose="030F0702030302020204" pitchFamily="66" charset="0"/>
              </a:rPr>
              <a:t>                  </a:t>
            </a:r>
            <a:r>
              <a:rPr lang="tr-TR" altLang="tr-TR" sz="2400" dirty="0" smtClean="0">
                <a:solidFill>
                  <a:schemeClr val="tx1"/>
                </a:solidFill>
                <a:latin typeface="Comic Sans MS" panose="030F0702030302020204" pitchFamily="66" charset="0"/>
              </a:rPr>
              <a:t>* </a:t>
            </a:r>
            <a:r>
              <a:rPr lang="tr-TR" altLang="tr-TR" sz="2400" dirty="0">
                <a:solidFill>
                  <a:schemeClr val="tx1"/>
                </a:solidFill>
                <a:latin typeface="Comic Sans MS" panose="030F0702030302020204" pitchFamily="66" charset="0"/>
              </a:rPr>
              <a:t>Başka bir insana bağlı olmaması,</a:t>
            </a:r>
            <a:br>
              <a:rPr lang="tr-TR" altLang="tr-TR" sz="2400" dirty="0">
                <a:solidFill>
                  <a:schemeClr val="tx1"/>
                </a:solidFill>
                <a:latin typeface="Comic Sans MS" panose="030F0702030302020204" pitchFamily="66" charset="0"/>
              </a:rPr>
            </a:br>
            <a:r>
              <a:rPr lang="tr-TR" altLang="tr-TR" sz="2400" dirty="0">
                <a:solidFill>
                  <a:schemeClr val="tx1"/>
                </a:solidFill>
                <a:latin typeface="Comic Sans MS" panose="030F0702030302020204" pitchFamily="66" charset="0"/>
              </a:rPr>
              <a:t>              	</a:t>
            </a:r>
            <a:r>
              <a:rPr lang="tr-TR" altLang="tr-TR" sz="2400" dirty="0" smtClean="0">
                <a:solidFill>
                  <a:schemeClr val="tx1"/>
                </a:solidFill>
                <a:latin typeface="Comic Sans MS" panose="030F0702030302020204" pitchFamily="66" charset="0"/>
              </a:rPr>
              <a:t>* </a:t>
            </a:r>
            <a:r>
              <a:rPr lang="tr-TR" altLang="tr-TR" sz="2400" dirty="0">
                <a:solidFill>
                  <a:schemeClr val="tx1"/>
                </a:solidFill>
                <a:latin typeface="Comic Sans MS" panose="030F0702030302020204" pitchFamily="66" charset="0"/>
              </a:rPr>
              <a:t>Somut ve net olması gerekir.</a:t>
            </a:r>
            <a:br>
              <a:rPr lang="tr-TR" altLang="tr-TR" sz="2400" dirty="0">
                <a:solidFill>
                  <a:schemeClr val="tx1"/>
                </a:solidFill>
                <a:latin typeface="Comic Sans MS" panose="030F0702030302020204" pitchFamily="66" charset="0"/>
              </a:rPr>
            </a:br>
            <a:r>
              <a:rPr lang="tr-TR" altLang="tr-TR" sz="2400" dirty="0">
                <a:solidFill>
                  <a:schemeClr val="tx1"/>
                </a:solidFill>
                <a:latin typeface="Comic Sans MS" panose="030F0702030302020204" pitchFamily="66" charset="0"/>
              </a:rPr>
              <a:t/>
            </a:r>
            <a:br>
              <a:rPr lang="tr-TR" altLang="tr-TR" sz="2400" dirty="0">
                <a:solidFill>
                  <a:schemeClr val="tx1"/>
                </a:solidFill>
                <a:latin typeface="Comic Sans MS" panose="030F0702030302020204" pitchFamily="66" charset="0"/>
              </a:rPr>
            </a:br>
            <a:r>
              <a:rPr lang="tr-TR" altLang="tr-TR" sz="2400" dirty="0">
                <a:solidFill>
                  <a:schemeClr val="tx1"/>
                </a:solidFill>
                <a:latin typeface="Comic Sans MS" panose="030F0702030302020204" pitchFamily="66" charset="0"/>
              </a:rPr>
              <a:t/>
            </a:r>
            <a:br>
              <a:rPr lang="tr-TR" altLang="tr-TR" sz="2400" dirty="0">
                <a:solidFill>
                  <a:schemeClr val="tx1"/>
                </a:solidFill>
                <a:latin typeface="Comic Sans MS" panose="030F0702030302020204" pitchFamily="66" charset="0"/>
              </a:rPr>
            </a:br>
            <a:r>
              <a:rPr lang="tr-TR" altLang="tr-TR" sz="2400" dirty="0">
                <a:solidFill>
                  <a:schemeClr val="tx1"/>
                </a:solidFill>
                <a:latin typeface="Comic Sans MS" panose="030F0702030302020204" pitchFamily="66" charset="0"/>
              </a:rPr>
              <a:t>Daha çok çalışmalıyım   ......................... </a:t>
            </a:r>
            <a:r>
              <a:rPr lang="tr-TR" altLang="tr-TR" sz="2400" i="1" dirty="0">
                <a:solidFill>
                  <a:srgbClr val="002060"/>
                </a:solidFill>
                <a:latin typeface="Comic Sans MS" panose="030F0702030302020204" pitchFamily="66" charset="0"/>
              </a:rPr>
              <a:t>Hedef değildir</a:t>
            </a:r>
            <a:r>
              <a:rPr lang="tr-TR" altLang="tr-TR" sz="2400" dirty="0">
                <a:solidFill>
                  <a:schemeClr val="tx1"/>
                </a:solidFill>
                <a:latin typeface="Comic Sans MS" panose="030F0702030302020204" pitchFamily="66" charset="0"/>
              </a:rPr>
              <a:t/>
            </a:r>
            <a:br>
              <a:rPr lang="tr-TR" altLang="tr-TR" sz="2400" dirty="0">
                <a:solidFill>
                  <a:schemeClr val="tx1"/>
                </a:solidFill>
                <a:latin typeface="Comic Sans MS" panose="030F0702030302020204" pitchFamily="66" charset="0"/>
              </a:rPr>
            </a:br>
            <a:r>
              <a:rPr lang="tr-TR" altLang="tr-TR" sz="2400" dirty="0">
                <a:solidFill>
                  <a:schemeClr val="tx1"/>
                </a:solidFill>
                <a:latin typeface="Comic Sans MS" panose="030F0702030302020204" pitchFamily="66" charset="0"/>
              </a:rPr>
              <a:t>Matematik dersinin sayılar konusunu çalışacağım..... </a:t>
            </a:r>
            <a:r>
              <a:rPr lang="tr-TR" altLang="tr-TR" sz="2400" i="1" dirty="0">
                <a:solidFill>
                  <a:srgbClr val="002060"/>
                </a:solidFill>
                <a:latin typeface="Comic Sans MS" panose="030F0702030302020204" pitchFamily="66" charset="0"/>
              </a:rPr>
              <a:t>Hedef</a:t>
            </a:r>
            <a:r>
              <a:rPr lang="tr-TR" altLang="tr-TR" sz="2400" dirty="0">
                <a:solidFill>
                  <a:schemeClr val="tx1"/>
                </a:solidFill>
                <a:latin typeface="Comic Sans MS" panose="030F0702030302020204" pitchFamily="66" charset="0"/>
              </a:rPr>
              <a:t/>
            </a:r>
            <a:br>
              <a:rPr lang="tr-TR" altLang="tr-TR" sz="2400" dirty="0">
                <a:solidFill>
                  <a:schemeClr val="tx1"/>
                </a:solidFill>
                <a:latin typeface="Comic Sans MS" panose="030F0702030302020204" pitchFamily="66" charset="0"/>
              </a:rPr>
            </a:br>
            <a:r>
              <a:rPr lang="tr-TR" altLang="tr-TR" sz="2400" dirty="0">
                <a:solidFill>
                  <a:schemeClr val="tx1"/>
                </a:solidFill>
                <a:latin typeface="Comic Sans MS" panose="030F0702030302020204" pitchFamily="66" charset="0"/>
              </a:rPr>
              <a:t>Sınav sonucumu 30 puan yükselteceğim........... </a:t>
            </a:r>
            <a:r>
              <a:rPr lang="tr-TR" altLang="tr-TR" sz="2400" i="1" dirty="0">
                <a:solidFill>
                  <a:srgbClr val="002060"/>
                </a:solidFill>
                <a:latin typeface="Comic Sans MS" panose="030F0702030302020204" pitchFamily="66" charset="0"/>
              </a:rPr>
              <a:t>Hedef</a:t>
            </a:r>
            <a:endParaRPr lang="tr-TR" i="1" dirty="0">
              <a:solidFill>
                <a:srgbClr val="002060"/>
              </a:solidFill>
            </a:endParaRPr>
          </a:p>
        </p:txBody>
      </p:sp>
    </p:spTree>
    <p:extLst>
      <p:ext uri="{BB962C8B-B14F-4D97-AF65-F5344CB8AC3E}">
        <p14:creationId xmlns:p14="http://schemas.microsoft.com/office/powerpoint/2010/main" val="3813800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t">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4E1485-0760-4ABF-A612-28A97B86DF09}">
  <ds:schemaRefs>
    <ds:schemaRef ds:uri="http://schemas.microsoft.com/sharepoint/v3/contenttype/forms"/>
  </ds:schemaRefs>
</ds:datastoreItem>
</file>

<file path=customXml/itemProps2.xml><?xml version="1.0" encoding="utf-8"?>
<ds:datastoreItem xmlns:ds="http://schemas.openxmlformats.org/officeDocument/2006/customXml" ds:itemID="{4965EBD3-98B5-4FD2-8FAF-5D4022A9F7F4}">
  <ds:schemaRefs>
    <ds:schemaRef ds:uri="http://purl.org/dc/elements/1.1/"/>
    <ds:schemaRef ds:uri="http://purl.org/dc/dcmitype/"/>
    <ds:schemaRef ds:uri="16c05727-aa75-4e4a-9b5f-8a80a1165891"/>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71af3243-3dd4-4a8d-8c0d-dd76da1f02a5"/>
    <ds:schemaRef ds:uri="http://www.w3.org/XML/1998/namespace"/>
    <ds:schemaRef ds:uri="http://purl.org/dc/terms/"/>
  </ds:schemaRefs>
</ds:datastoreItem>
</file>

<file path=customXml/itemProps3.xml><?xml version="1.0" encoding="utf-8"?>
<ds:datastoreItem xmlns:ds="http://schemas.openxmlformats.org/officeDocument/2006/customXml" ds:itemID="{55813238-AF3D-40EB-A3A4-550AB85131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TM03457444[[fn=Temel]]</Template>
  <TotalTime>0</TotalTime>
  <Words>827</Words>
  <Application>Microsoft Office PowerPoint</Application>
  <PresentationFormat>Geniş ekran</PresentationFormat>
  <Paragraphs>144</Paragraphs>
  <Slides>30</Slides>
  <Notes>2</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30</vt:i4>
      </vt:variant>
    </vt:vector>
  </HeadingPairs>
  <TitlesOfParts>
    <vt:vector size="39" baseType="lpstr">
      <vt:lpstr>Adobe Devanagari</vt:lpstr>
      <vt:lpstr>Calibri</vt:lpstr>
      <vt:lpstr>Chaparral Pro Light</vt:lpstr>
      <vt:lpstr>Comic Sans MS</vt:lpstr>
      <vt:lpstr>Corbel</vt:lpstr>
      <vt:lpstr>Ebrima</vt:lpstr>
      <vt:lpstr>Entypo</vt:lpstr>
      <vt:lpstr>Wingdings</vt:lpstr>
      <vt:lpstr>Basit</vt:lpstr>
      <vt:lpstr>Verimli Ders Çalışma Teknikleri</vt:lpstr>
      <vt:lpstr>Nasıl Daha Başarılı Olabiliriz?</vt:lpstr>
      <vt:lpstr>Verimli Ders Çalışma Nedir?</vt:lpstr>
      <vt:lpstr>BAŞARI</vt:lpstr>
      <vt:lpstr>PowerPoint Sunusu</vt:lpstr>
      <vt:lpstr>PowerPoint Sunusu</vt:lpstr>
      <vt:lpstr>PowerPoint Sunusu</vt:lpstr>
      <vt:lpstr>PowerPoint Sunusu</vt:lpstr>
      <vt:lpstr>Ne için ne kadar çalışacaksın?</vt:lpstr>
      <vt:lpstr>MOTİVASYON</vt:lpstr>
      <vt:lpstr>Motive olmak için…</vt:lpstr>
      <vt:lpstr>Çalışma Ortamı Nasıl Olmalıdır? </vt:lpstr>
      <vt:lpstr>PLANLI ÇALIŞMA</vt:lpstr>
      <vt:lpstr>Planlı çalışmak için…</vt:lpstr>
      <vt:lpstr>PROGRAMLI ÇALIŞMANIN AVANTAJLARI</vt:lpstr>
      <vt:lpstr>Öneriler</vt:lpstr>
      <vt:lpstr>ZAMANI VERİMLİ KULLANMA</vt:lpstr>
      <vt:lpstr>Zamanı verimli kullanabilmek için…</vt:lpstr>
      <vt:lpstr>PowerPoint Sunusu</vt:lpstr>
      <vt:lpstr>AKTİF DİNLEME</vt:lpstr>
      <vt:lpstr>PowerPoint Sunusu</vt:lpstr>
      <vt:lpstr>PowerPoint Sunusu</vt:lpstr>
      <vt:lpstr>TEKRAR</vt:lpstr>
      <vt:lpstr>PowerPoint Sunusu</vt:lpstr>
      <vt:lpstr>PowerPoint Sunusu</vt:lpstr>
      <vt:lpstr>             Tekrar yapmadığınızda</vt:lpstr>
      <vt:lpstr>Nasıl İyi Öğreniriz?</vt:lpstr>
      <vt:lpstr>Kitap okuyun</vt:lpstr>
      <vt:lpstr>Test çözün</vt:lpstr>
      <vt:lpstr>ASLA VAZGEÇMEYİN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2021-10-13T19:51:42Z</dcterms:created>
  <dcterms:modified xsi:type="dcterms:W3CDTF">2021-10-13T23:37:03Z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