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7CA-6042-4ABA-899C-694C1761C75E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05B-721E-48D8-B302-463C598E5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F07D7B-C908-4AD3-90D4-0A03D47BCFBF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-105196"/>
            <a:ext cx="12070080" cy="6835180"/>
            <a:chOff x="121920" y="195072"/>
            <a:chExt cx="11911584" cy="6534912"/>
          </a:xfrm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6352248" y="2265770"/>
            <a:ext cx="4661013" cy="214439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 </a:t>
            </a:r>
            <a: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 </a:t>
            </a:r>
            <a:b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 YÖNETİMİ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tr-T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ORTAOKUL ÖĞRENCİ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SUNUMU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87" y="194210"/>
            <a:ext cx="2756521" cy="178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04" y="740644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0" y="3312394"/>
            <a:ext cx="5937767" cy="30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28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8499" y="919116"/>
            <a:ext cx="4709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0"/>
            <a:ext cx="586499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Karar Verme Zamanı...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Şu anda ne iseniz bu, geçmişteki bir zamanda verdiğiniz ya da vermediğiniz kararların sonucudur.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Şimdiki kararlarınız da on yıl sonra hangi noktada olacağınızı belirleyecektir.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Bir şey yapmazsanız hiç bir şey elde edemezsiniz!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52" y="2484256"/>
            <a:ext cx="4612460" cy="358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74223" y="919117"/>
            <a:ext cx="4701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1"/>
            <a:ext cx="586499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 Belirlemek...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BAŞARININ İLK BASAMAĞI NE İSTEDİĞİNİZİ( NEYE SAHİP OLMAK İSTEDİĞİNİZİ YA DA NEYİ ELDE ETMEK </a:t>
            </a:r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İSTEDİĞİNİZİ)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BİLMEKTİR.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0" y="2395242"/>
            <a:ext cx="4636737" cy="36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9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1"/>
            <a:ext cx="586499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Hedeflerinize Ulaşmayı Sağlayacak Olanaklara Sahip Misiniz</a:t>
            </a:r>
            <a:r>
              <a:rPr lang="tr-TR" alt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?...</a:t>
            </a:r>
          </a:p>
          <a:p>
            <a:endParaRPr lang="tr-TR" alt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YAPMANIZ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GEREKEN TEK ŞEY POTANSİYELİNİZİ DEĞERİNİN ALTINDA GÖRMEDEN, GERÇEKÇİ OLMANIZDIR.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8" y="2419519"/>
            <a:ext cx="4693381" cy="35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0407" y="919117"/>
            <a:ext cx="4685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0"/>
            <a:ext cx="58649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Önündeki Engeller...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Yanlış  arkadaşlar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Zorlamak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Mükemmel olmak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Başkalarını memnun etmeye çalışmak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Acele  etmek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Güçlü görünmek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7" y="2370967"/>
            <a:ext cx="4685289" cy="368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9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Başarıya Giden Yolda 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“Zaman Yönetimi”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3" y="1478228"/>
            <a:ext cx="5864990" cy="49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382640"/>
            <a:ext cx="5955792" cy="38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12" y="2382641"/>
            <a:ext cx="4870812" cy="38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294726" y="574535"/>
            <a:ext cx="3770888" cy="1529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ÖZETLE ZAMAN YÖNETİMİ…</a:t>
            </a:r>
            <a:endParaRPr lang="tr-T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>
                  <a:solidFill>
                    <a:srgbClr val="7030A0"/>
                  </a:solidFill>
                </a:rPr>
                <a:t>Zaman Yönetimi</a:t>
              </a:r>
              <a:endParaRPr lang="tr-TR" sz="1200" b="1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0" y="0"/>
            <a:ext cx="12192001" cy="679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DİNLEDİĞİNİZ İÇİN TEŞEKKÜRLER…</a:t>
            </a:r>
          </a:p>
          <a:p>
            <a:pPr algn="ctr">
              <a:lnSpc>
                <a:spcPct val="200000"/>
              </a:lnSpc>
            </a:pPr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ADANA İL MİLLİ EĞİTİM MÜDÜRLÜĞÜ</a:t>
            </a:r>
            <a:endParaRPr lang="tr-T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42" y="388417"/>
            <a:ext cx="3689969" cy="234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352248" y="919117"/>
            <a:ext cx="4539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472" y="2954696"/>
            <a:ext cx="4891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İKİ İNSAN ARASINDAKİ TEK FARK, SAHİP OLDUKLARI ZAMAN DEĞİL, BUNU NASIL KULLANDIKLARIDIR!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02" y="195072"/>
            <a:ext cx="4063985" cy="24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2994053" y="2783661"/>
            <a:ext cx="396510" cy="801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2" y="3673784"/>
            <a:ext cx="4191675" cy="275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0407" y="919117"/>
            <a:ext cx="4701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51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6" y="1457726"/>
            <a:ext cx="586300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Başarı Şans Değildir!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ŞANS, DOĞRU  ZAMANDA DOĞRU AÇIDA DURMAKTIR!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PEK ÇOK İNSANIN, DİĞERLERİNİN BOŞA HARCADIĞI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ZAMANI KULLANARAK ÖNE </a:t>
            </a:r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 GEÇTİĞİNİ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GÖRDÜM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							HENRY FORD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7" y="2322415"/>
            <a:ext cx="4701473" cy="373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7196" y="168550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918690" y="919117"/>
            <a:ext cx="395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6" y="1030087"/>
            <a:ext cx="595955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Başarı Şans Değildir!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HER İNSANIN KENDİ POTANSİYELİNE GÖRE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GERÇEKLEŞTİREBİLECEĞİ MUTLAKA BİRŞEYLER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VARDIR!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47" y="2969777"/>
            <a:ext cx="4894145" cy="32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3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578825" y="599727"/>
            <a:ext cx="4272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254072"/>
            <a:ext cx="1172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12207C75-0658-4736-9AC7-54AD95EF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04209"/>
              </p:ext>
            </p:extLst>
          </p:nvPr>
        </p:nvGraphicFramePr>
        <p:xfrm>
          <a:off x="216481" y="2138490"/>
          <a:ext cx="11726014" cy="456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007">
                  <a:extLst>
                    <a:ext uri="{9D8B030D-6E8A-4147-A177-3AD203B41FA5}">
                      <a16:colId xmlns:a16="http://schemas.microsoft.com/office/drawing/2014/main" val="3509945614"/>
                    </a:ext>
                  </a:extLst>
                </a:gridCol>
                <a:gridCol w="5863007">
                  <a:extLst>
                    <a:ext uri="{9D8B030D-6E8A-4147-A177-3AD203B41FA5}">
                      <a16:colId xmlns:a16="http://schemas.microsoft.com/office/drawing/2014/main" val="2849170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SÖZLERDEN VAZGEÇİN!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SÖZLERİ DAĞARCIĞINIZIN BİR PARÇASI YAPIN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60798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1- YAPAMAM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1- YAPABİLİRİM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0971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2- İNANMIYORUM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2- İNANIYORUM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4295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3- ZAMANIM YOK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3- ZAMAN YARATACAĞIM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4894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4- BELKİ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 4- KESİNLİKLE</a:t>
                      </a:r>
                      <a:endParaRPr lang="tr-TR" sz="1800" b="1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401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5- ACABA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5- MUTLAKA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86646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6- KORKUYORUM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6- KENDİME GÜVENİYORUM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82051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7- OLANAKSIZ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7- İNANÇLA HERŞEY MÜMKÜNDÜR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39874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8- EĞER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8- YAPACAĞIM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9-BİLMİYORUM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9- ÖĞRENECEĞİM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34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10-DAHA ÖNCE HEP KAYBETTİM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10-BU SEFER KAZANACAĞIM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0836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11-SONRA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11-ŞİMDİ-ŞU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659745" y="919117"/>
            <a:ext cx="42402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DB3BC79A-70B0-4CA3-AF59-789AAB2F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45543"/>
              </p:ext>
            </p:extLst>
          </p:nvPr>
        </p:nvGraphicFramePr>
        <p:xfrm>
          <a:off x="6230867" y="2298138"/>
          <a:ext cx="4669105" cy="390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Klip" r:id="rId3" imgW="1117800" imgH="1944360" progId="MS_ClipArt_Gallery.2">
                  <p:embed/>
                </p:oleObj>
              </mc:Choice>
              <mc:Fallback>
                <p:oleObj name="Klip" r:id="rId3" imgW="1117800" imgH="194436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60952F7A-A59A-41BB-B633-34AD82A12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67" y="2298138"/>
                        <a:ext cx="4669105" cy="3908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4" y="1558871"/>
            <a:ext cx="586300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 istediğini bilmek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Harekete geçmek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Yaptıklarınızın sonuçlarını fark etmeyi öğrenmek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Peşinde olduğunuz sonuçları alana kadar davranışlarınızı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değiştirmeye hazır olmak</a:t>
            </a:r>
          </a:p>
          <a:p>
            <a:pPr>
              <a:lnSpc>
                <a:spcPct val="200000"/>
              </a:lnSpc>
            </a:pP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214683" y="919117"/>
            <a:ext cx="4661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36B9782D-17FB-46BB-91B8-D77F54D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525" y="2282145"/>
            <a:ext cx="48913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BİR SEÇENEĞE SAHİP OLMAK HİÇ SEÇENEĞE SAHİP OLMAMAK DEMEKTİR</a:t>
            </a: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C65CA75-6138-4755-8A7E-BF5404D5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712" y="3200918"/>
            <a:ext cx="491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İKİ SEÇENEĞE SAHİP OLMAK İKİLEM YARATIR</a:t>
            </a:r>
            <a:r>
              <a:rPr lang="tr-TR" altLang="tr-TR" sz="2800" b="1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B82FC18C-BC50-4D5B-A844-A9053D6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712" y="4262418"/>
            <a:ext cx="489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ÜÇ VE DAHA FAZLA SEÇENEĞİN OLMASI İSE AMACINIZA ULAŞMAK İÇİN EN İYİ YOLU SEÇME ÖZGÜRLÜĞÜNÜ GETİRİR.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7" y="2642095"/>
            <a:ext cx="4050836" cy="33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214683" y="919117"/>
            <a:ext cx="4669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18" name="Text Box 1033">
            <a:extLst>
              <a:ext uri="{FF2B5EF4-FFF2-40B4-BE49-F238E27FC236}">
                <a16:creationId xmlns:a16="http://schemas.microsoft.com/office/drawing/2014/main" id="{76C59FDA-3DD9-49B3-A607-967C86C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1" y="3094694"/>
            <a:ext cx="53197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DEĞİŞMEYE İSTEKLİ OLUN !</a:t>
            </a:r>
          </a:p>
        </p:txBody>
      </p:sp>
      <p:sp>
        <p:nvSpPr>
          <p:cNvPr id="24" name="Text Box 1034">
            <a:extLst>
              <a:ext uri="{FF2B5EF4-FFF2-40B4-BE49-F238E27FC236}">
                <a16:creationId xmlns:a16="http://schemas.microsoft.com/office/drawing/2014/main" id="{567F0E86-4726-4DF2-A6F8-F4520B24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0" y="4126333"/>
            <a:ext cx="53197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EĞER HER ZAMAN YAPTIĞINIZ ŞEYLERİ YAPMAYA DEVAM EDERSENİZ ELDE ETTİĞİNİZ SONUÇLARDAN BAŞKA BİR SONUÇ ELDE EDEMEZSİNİZ.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:a16="http://schemas.microsoft.com/office/drawing/2014/main" id="{0C510546-3E57-4C47-AD46-54A5F991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0" y="5478637"/>
            <a:ext cx="5319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İNSANIN KENDİNİ DEĞİŞTİRMESİ , BAŞKA İNSANLARI DEĞİŞTİRMESİN-DEN DAHA KOLAYDIR.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81" y="2306231"/>
            <a:ext cx="4563907" cy="373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77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45" y="1558871"/>
            <a:ext cx="586499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Olaylar iyi ya da kötü değildir. Her şey “bir  durumdan” ibarettir.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Başarısızlık duygusu ve onun yarattığı kendini küçük görme, davranışla-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rınızı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olumsuz yönde etkiler.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Başarısızlık kavramı haritanızdan silindiğinde tüm yeni olasılık kapıları önünüze açılacaktır.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9" y="2411427"/>
            <a:ext cx="4677197" cy="36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2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423</TotalTime>
  <Words>469</Words>
  <Application>Microsoft Office PowerPoint</Application>
  <PresentationFormat>Geniş ekran</PresentationFormat>
  <Paragraphs>107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Times New Roman</vt:lpstr>
      <vt:lpstr>Wingdings</vt:lpstr>
      <vt:lpstr>Wingdings 2</vt:lpstr>
      <vt:lpstr>Austin</vt:lpstr>
      <vt:lpstr>Klip</vt:lpstr>
      <vt:lpstr>       ZAMAN VE  ZAMAN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VE  ZAMAN YÖNETİMİ</dc:title>
  <dc:creator>CylnCtn</dc:creator>
  <cp:lastModifiedBy>ronaldinho424</cp:lastModifiedBy>
  <cp:revision>62</cp:revision>
  <dcterms:created xsi:type="dcterms:W3CDTF">2017-09-25T18:07:51Z</dcterms:created>
  <dcterms:modified xsi:type="dcterms:W3CDTF">2021-10-17T14:15:33Z</dcterms:modified>
</cp:coreProperties>
</file>