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80"/>
  </p:notesMasterIdLst>
  <p:sldIdLst>
    <p:sldId id="264" r:id="rId2"/>
    <p:sldId id="362" r:id="rId3"/>
    <p:sldId id="363" r:id="rId4"/>
    <p:sldId id="364" r:id="rId5"/>
    <p:sldId id="256" r:id="rId6"/>
    <p:sldId id="265" r:id="rId7"/>
    <p:sldId id="339" r:id="rId8"/>
    <p:sldId id="365" r:id="rId9"/>
    <p:sldId id="366" r:id="rId10"/>
    <p:sldId id="367" r:id="rId11"/>
    <p:sldId id="368" r:id="rId12"/>
    <p:sldId id="369" r:id="rId13"/>
    <p:sldId id="370" r:id="rId14"/>
    <p:sldId id="371" r:id="rId15"/>
    <p:sldId id="372" r:id="rId16"/>
    <p:sldId id="343" r:id="rId17"/>
    <p:sldId id="344" r:id="rId18"/>
    <p:sldId id="267" r:id="rId19"/>
    <p:sldId id="269" r:id="rId20"/>
    <p:sldId id="270" r:id="rId21"/>
    <p:sldId id="271" r:id="rId22"/>
    <p:sldId id="272" r:id="rId23"/>
    <p:sldId id="274" r:id="rId24"/>
    <p:sldId id="275" r:id="rId25"/>
    <p:sldId id="277" r:id="rId26"/>
    <p:sldId id="350" r:id="rId27"/>
    <p:sldId id="373" r:id="rId28"/>
    <p:sldId id="374" r:id="rId29"/>
    <p:sldId id="351" r:id="rId30"/>
    <p:sldId id="352" r:id="rId31"/>
    <p:sldId id="353" r:id="rId32"/>
    <p:sldId id="354" r:id="rId33"/>
    <p:sldId id="296" r:id="rId34"/>
    <p:sldId id="295" r:id="rId35"/>
    <p:sldId id="282" r:id="rId36"/>
    <p:sldId id="284" r:id="rId37"/>
    <p:sldId id="285" r:id="rId38"/>
    <p:sldId id="286" r:id="rId39"/>
    <p:sldId id="338" r:id="rId40"/>
    <p:sldId id="287" r:id="rId41"/>
    <p:sldId id="288" r:id="rId42"/>
    <p:sldId id="289" r:id="rId43"/>
    <p:sldId id="290" r:id="rId44"/>
    <p:sldId id="291" r:id="rId45"/>
    <p:sldId id="283" r:id="rId46"/>
    <p:sldId id="292" r:id="rId47"/>
    <p:sldId id="345" r:id="rId48"/>
    <p:sldId id="293" r:id="rId49"/>
    <p:sldId id="294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47" r:id="rId58"/>
    <p:sldId id="259" r:id="rId59"/>
    <p:sldId id="305" r:id="rId60"/>
    <p:sldId id="310" r:id="rId61"/>
    <p:sldId id="306" r:id="rId62"/>
    <p:sldId id="312" r:id="rId63"/>
    <p:sldId id="311" r:id="rId64"/>
    <p:sldId id="307" r:id="rId65"/>
    <p:sldId id="321" r:id="rId66"/>
    <p:sldId id="313" r:id="rId67"/>
    <p:sldId id="314" r:id="rId68"/>
    <p:sldId id="315" r:id="rId69"/>
    <p:sldId id="316" r:id="rId70"/>
    <p:sldId id="317" r:id="rId71"/>
    <p:sldId id="322" r:id="rId72"/>
    <p:sldId id="318" r:id="rId73"/>
    <p:sldId id="332" r:id="rId74"/>
    <p:sldId id="355" r:id="rId75"/>
    <p:sldId id="356" r:id="rId76"/>
    <p:sldId id="334" r:id="rId77"/>
    <p:sldId id="335" r:id="rId78"/>
    <p:sldId id="336" r:id="rId7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8000"/>
    <a:srgbClr val="66FF33"/>
    <a:srgbClr val="CC00FF"/>
    <a:srgbClr val="CC6600"/>
    <a:srgbClr val="FF9900"/>
    <a:srgbClr val="33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06" autoAdjust="0"/>
    <p:restoredTop sz="94660"/>
  </p:normalViewPr>
  <p:slideViewPr>
    <p:cSldViewPr>
      <p:cViewPr varScale="1">
        <p:scale>
          <a:sx n="108" d="100"/>
          <a:sy n="108" d="100"/>
        </p:scale>
        <p:origin x="201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DB83DF0-7977-4F15-842A-DED21CD7382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06604-D84B-483A-BC15-998B901208DD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2874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CF0876-CAC2-473F-9D42-20C4A4A171DD}" type="slidenum">
              <a:rPr lang="tr-TR"/>
              <a:pPr/>
              <a:t>54</a:t>
            </a:fld>
            <a:endParaRPr lang="tr-TR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38111D-36D9-4E15-BBAC-FAEFFA305DF4}" type="slidenum">
              <a:rPr lang="tr-TR"/>
              <a:pPr/>
              <a:t>55</a:t>
            </a:fld>
            <a:endParaRPr lang="tr-TR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0CFA2-6B07-476E-A557-D8F1E6A0E834}" type="slidenum">
              <a:rPr lang="tr-TR"/>
              <a:pPr/>
              <a:t>56</a:t>
            </a:fld>
            <a:endParaRPr lang="tr-TR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686A36-7154-4A71-B4D1-57691D1F4AA3}" type="slidenum">
              <a:rPr lang="tr-TR"/>
              <a:pPr/>
              <a:t>59</a:t>
            </a:fld>
            <a:endParaRPr lang="tr-TR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8F6EF5-B0D3-4EB6-A006-F15B50AA2A7D}" type="slidenum">
              <a:rPr lang="tr-TR"/>
              <a:pPr/>
              <a:t>61</a:t>
            </a:fld>
            <a:endParaRPr lang="tr-TR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512763"/>
          </a:xfrm>
          <a:noFill/>
          <a:ln/>
        </p:spPr>
        <p:txBody>
          <a:bodyPr/>
          <a:lstStyle/>
          <a:p>
            <a:pPr eaLnBrk="1" hangingPunct="1"/>
            <a:r>
              <a:rPr lang="tr-TR" smtClean="0"/>
              <a:t>Hazırlayan: Salim Ünsal</a:t>
            </a:r>
          </a:p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945246-8570-4656-9587-C3E6DECBF814}" type="slidenum">
              <a:rPr lang="tr-TR"/>
              <a:pPr/>
              <a:t>6</a:t>
            </a:fld>
            <a:endParaRPr lang="tr-TR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1D9ADB-5C69-441E-AC7B-519F75DF2CD3}" type="slidenum">
              <a:rPr lang="tr-TR"/>
              <a:pPr/>
              <a:t>33</a:t>
            </a:fld>
            <a:endParaRPr lang="tr-TR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8395B5-C4A8-4241-ABE3-226BCF70AA9E}" type="slidenum">
              <a:rPr lang="tr-TR"/>
              <a:pPr/>
              <a:t>34</a:t>
            </a:fld>
            <a:endParaRPr lang="tr-TR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E3C86E-C807-4AAD-A31B-216AA6E74D34}" type="slidenum">
              <a:rPr lang="tr-TR"/>
              <a:pPr/>
              <a:t>39</a:t>
            </a:fld>
            <a:endParaRPr lang="tr-TR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57BE8B-7E19-4D29-856D-E772B4179917}" type="slidenum">
              <a:rPr lang="tr-TR"/>
              <a:pPr/>
              <a:t>45</a:t>
            </a:fld>
            <a:endParaRPr lang="tr-TR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DA1998-9534-45C3-9EB1-3DDDBABA2814}" type="slidenum">
              <a:rPr lang="tr-TR"/>
              <a:pPr/>
              <a:t>51</a:t>
            </a:fld>
            <a:endParaRPr lang="tr-TR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67BB88-8FB9-427F-A496-7C8E27C65B8F}" type="slidenum">
              <a:rPr lang="tr-TR"/>
              <a:pPr/>
              <a:t>52</a:t>
            </a:fld>
            <a:endParaRPr lang="tr-TR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E41F44-8FE8-48B9-A44A-13334CA1BD4E}" type="slidenum">
              <a:rPr lang="tr-TR"/>
              <a:pPr/>
              <a:t>53</a:t>
            </a:fld>
            <a:endParaRPr lang="tr-TR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96BD82-F261-4D45-890D-F084F8DEC0D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2675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B8851-0431-4FAD-8610-338B7B57CF2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5997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B8851-0431-4FAD-8610-338B7B57CF2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2735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B8851-0431-4FAD-8610-338B7B57CF2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7493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B8851-0431-4FAD-8610-338B7B57CF2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8917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B8851-0431-4FAD-8610-338B7B57CF2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4614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B8851-0431-4FAD-8610-338B7B57CF2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0666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9783E5-545A-4203-AC69-2BC856E225E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9039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63037-E8EA-491E-86D9-B301D009FFE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691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B6BC1-652C-4498-A196-BBBE0525007F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400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0EFAE-0D29-495B-98C3-7CACCFCFE97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887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D257F-8332-4A68-BD10-99B46CC3F73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4015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616C8-2B9F-4613-AD6A-FA95F7690465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739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88CC0-C972-41F7-8554-ED677AFFF8D4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5549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4D3AB-1D0C-4911-BB40-788150FAFB4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6745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DE4C6-1B5E-4EF8-AE1A-BF2F6945AFA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7809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B3FE4-0A12-46BE-BE35-0C0CCD3028B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19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47B8851-0431-4FAD-8610-338B7B57CF2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712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wmf"/><Relationship Id="rId4" Type="http://schemas.openxmlformats.org/officeDocument/2006/relationships/image" Target="../media/image14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5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5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7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9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w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wmf"/><Relationship Id="rId4" Type="http://schemas.openxmlformats.org/officeDocument/2006/relationships/audio" Target="../media/audio3.wav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1.w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115616" y="4333194"/>
            <a:ext cx="576064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tr-TR" sz="5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Hedef Belirleme Planlı Çalışma</a:t>
            </a:r>
            <a:endParaRPr lang="tr-TR" sz="5400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242" name="Picture 2" descr="IMG-20211011-WA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2952328" cy="2911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779912" y="2852936"/>
            <a:ext cx="3600400" cy="1484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9000"/>
              </a:lnSpc>
            </a:pPr>
            <a:r>
              <a:rPr lang="tr-TR" sz="2800" b="1" kern="1400" cap="all" dirty="0">
                <a:solidFill>
                  <a:srgbClr val="FF0000"/>
                </a:solidFill>
                <a:latin typeface="Calibri" panose="020F0502020204030204" pitchFamily="34" charset="0"/>
              </a:rPr>
              <a:t>ADANA İL MİLLİ </a:t>
            </a:r>
            <a:endParaRPr lang="tr-TR" sz="28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9000"/>
              </a:lnSpc>
            </a:pPr>
            <a:r>
              <a:rPr lang="tr-TR" sz="2800" b="1" kern="1400" cap="all" dirty="0">
                <a:solidFill>
                  <a:srgbClr val="FF0000"/>
                </a:solidFill>
                <a:latin typeface="Calibri" panose="020F0502020204030204" pitchFamily="34" charset="0"/>
              </a:rPr>
              <a:t>EĞİTİM MÜDÜRLÜĞÜ</a:t>
            </a:r>
            <a:endParaRPr lang="tr-TR" sz="28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tr-TR" sz="20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tr-TR" sz="2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827584" y="1268760"/>
            <a:ext cx="3312368" cy="2825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schemeClr val="tx2"/>
              </a:buClr>
            </a:pPr>
            <a:r>
              <a:rPr lang="tr-TR" sz="2400" b="1" i="1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PROBLEM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tr-TR" sz="2400" b="1" i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ZİHNİM DAĞILIYOR, SIKILIYORUM, DERSTE HAYAL KURUYORUM.</a:t>
            </a:r>
            <a:endParaRPr lang="tr-TR" sz="24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0" algn="ctr">
              <a:spcBef>
                <a:spcPct val="20000"/>
              </a:spcBef>
              <a:buClr>
                <a:schemeClr val="tx2"/>
              </a:buClr>
            </a:pPr>
            <a:endParaRPr lang="tr-TR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5292080" y="2780928"/>
            <a:ext cx="3312368" cy="385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schemeClr val="tx2"/>
              </a:buClr>
            </a:pPr>
            <a:r>
              <a:rPr lang="tr-TR" sz="2400" b="1" i="1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ÖNERİ</a:t>
            </a:r>
          </a:p>
          <a:p>
            <a:pPr lvl="0">
              <a:buFont typeface="Symbol" pitchFamily="18" charset="2"/>
              <a:buChar char=""/>
            </a:pPr>
            <a:r>
              <a:rPr lang="tr-TR" sz="2400" b="1" i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SINIFTA ÖNDE OTUR. DERSE HAZIRLIKLI GEL.</a:t>
            </a:r>
          </a:p>
          <a:p>
            <a:pPr lvl="0" algn="just">
              <a:buFont typeface="Symbol" pitchFamily="18" charset="2"/>
              <a:buChar char=""/>
            </a:pPr>
            <a:r>
              <a:rPr lang="tr-TR" sz="2400" b="1" i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DERSLE </a:t>
            </a:r>
            <a:r>
              <a:rPr lang="tr-TR" sz="2400" b="1" i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İLGİLİ</a:t>
            </a:r>
          </a:p>
          <a:p>
            <a:pPr lvl="0" algn="just"/>
            <a:r>
              <a:rPr lang="tr-TR" sz="2400" b="1" i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ANLAMADIKLARIN </a:t>
            </a:r>
            <a:r>
              <a:rPr lang="tr-TR" sz="2400" b="1" i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HAKKINDA SORULAR HAZIRLA.</a:t>
            </a:r>
            <a:endParaRPr lang="tr-TR" sz="24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0" algn="ctr">
              <a:spcBef>
                <a:spcPct val="20000"/>
              </a:spcBef>
              <a:buClr>
                <a:schemeClr val="tx2"/>
              </a:buClr>
            </a:pPr>
            <a:endParaRPr lang="tr-TR" sz="2400" b="1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16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899592" y="1412776"/>
            <a:ext cx="34851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PROBLEM</a:t>
            </a:r>
          </a:p>
          <a:p>
            <a:pPr lvl="0"/>
            <a:r>
              <a:rPr lang="tr-TR" sz="2400" b="1" i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ÖĞRETMEN ÇOK HIZLI </a:t>
            </a:r>
            <a:r>
              <a:rPr lang="tr-TR" sz="2400" b="1" i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KONUŞUYOR</a:t>
            </a:r>
            <a:endParaRPr lang="tr-TR" sz="24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tr-TR" sz="2400" i="1" dirty="0">
              <a:latin typeface="Comic Sans MS" panose="030F0702030302020204" pitchFamily="66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923928" y="3356992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tr-TR" sz="2200" b="1" i="1" u="sng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ÖNERİ</a:t>
            </a:r>
          </a:p>
          <a:p>
            <a:pPr lvl="0"/>
            <a:r>
              <a:rPr lang="tr-TR" sz="2200" b="1" i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NOT </a:t>
            </a:r>
            <a:r>
              <a:rPr lang="tr-TR" sz="2200" b="1" i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TUTARKEN KISALTMA VE KODLAMA SİSTEMİNİ GELİŞTİR. AKŞAM EVDE ANLAYABİLECEĞİN ŞEKİLDE TEMİZE ÇEK</a:t>
            </a:r>
            <a:endParaRPr lang="tr-TR" sz="2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77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971600" y="198884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200" b="1" i="1" u="sng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PROBLEM</a:t>
            </a:r>
          </a:p>
          <a:p>
            <a:r>
              <a:rPr lang="tr-TR" sz="2200" b="1" i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ÖĞRETMEN KONUYU DAĞITIYOR</a:t>
            </a:r>
            <a:endParaRPr lang="tr-TR" sz="2200" i="1" dirty="0">
              <a:solidFill>
                <a:srgbClr val="FF0000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923928" y="3861048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200" b="1" i="1" u="sng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ÖNERİ</a:t>
            </a:r>
          </a:p>
          <a:p>
            <a:pPr lvl="0"/>
            <a:r>
              <a:rPr lang="tr-TR" sz="2200" b="1" i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KONULARA ÖNCEDEN HAZIRLAN ÜNİTE, BÖLÜM, KONU, ALT BAŞLIKLARI NOT ET</a:t>
            </a:r>
            <a:r>
              <a:rPr lang="tr-TR" sz="2200" b="1" i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. TAKİBİ </a:t>
            </a:r>
            <a:r>
              <a:rPr lang="tr-TR" sz="2200" b="1" i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KOLAYLAŞIR</a:t>
            </a:r>
            <a:endParaRPr lang="tr-TR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14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827584" y="984272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200" b="1" i="1" u="sng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PROBLEM</a:t>
            </a:r>
          </a:p>
          <a:p>
            <a:r>
              <a:rPr lang="tr-TR" sz="2200" b="1" i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HER ŞEY ÖNEMLİ GÖRÜNÜYOR VEYA HİÇBİR ŞEY ÖNEMLİ DEĞİL</a:t>
            </a:r>
            <a:endParaRPr lang="tr-TR" sz="2200" b="1" i="1" dirty="0" smtClean="0">
              <a:solidFill>
                <a:srgbClr val="FF0000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851920" y="3284984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200" b="1" i="1" u="sng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ÖNERİ</a:t>
            </a:r>
          </a:p>
          <a:p>
            <a:r>
              <a:rPr lang="tr-TR" sz="2200" b="1" i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KONU </a:t>
            </a:r>
            <a:r>
              <a:rPr lang="tr-TR" sz="2200" b="1" i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HAKKINDA YETERLİ BİLGİYE SAHİP DEĞİLSİN, KONU İLE İLGİLİ KAVRAM VE TANIMLARI BİLMİYORSUN. İLGİLİ DERS KİTABI VE BAŞKA BİR KAYNAKTAN KONUYU İNCELE</a:t>
            </a:r>
            <a:endParaRPr lang="tr-TR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2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043608" y="1832787"/>
            <a:ext cx="360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i="1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PROBLEM</a:t>
            </a:r>
          </a:p>
          <a:p>
            <a:r>
              <a:rPr lang="tr-TR" sz="2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ÖĞRETMEN TERİMLERİ AÇIKLAMADAN KULLANIYOR</a:t>
            </a:r>
            <a:endParaRPr lang="tr-TR" sz="2200" b="1" i="1" dirty="0">
              <a:solidFill>
                <a:srgbClr val="FF0000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851920" y="3933056"/>
            <a:ext cx="48965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200" b="1" i="1" u="sng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ÖNERİ</a:t>
            </a:r>
          </a:p>
          <a:p>
            <a:r>
              <a:rPr lang="tr-TR" sz="2200" b="1" i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ANLAMADIĞIN </a:t>
            </a:r>
            <a:r>
              <a:rPr lang="tr-TR" sz="2200" b="1" i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TERİMLERE </a:t>
            </a:r>
            <a:r>
              <a:rPr lang="tr-TR" sz="2200" b="1" i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İŞARET </a:t>
            </a:r>
            <a:r>
              <a:rPr lang="tr-TR" sz="2200" b="1" i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KOY. SÖZLÜK VEYA BAŞKA KAYNAK KULLANARAK TERİM VE TANIMLARI ÖĞREN.</a:t>
            </a:r>
            <a:endParaRPr lang="tr-TR" sz="2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0"/>
            <a:endParaRPr lang="tr-TR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0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043608" y="1244373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tr-TR" sz="2200" b="1" i="1" u="sng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PROBLEM</a:t>
            </a:r>
            <a:endParaRPr lang="tr-TR" sz="2200" b="1" i="1" u="sng" dirty="0">
              <a:solidFill>
                <a:srgbClr val="002060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lvl="0"/>
            <a:r>
              <a:rPr lang="tr-TR" sz="2200" b="1" i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ÖĞRETMENE ANLAMADIĞIM KONULARLA İLGİLİ SORU SORMAYA ÇEKİNİYORUM</a:t>
            </a:r>
            <a:endParaRPr lang="tr-TR" sz="2200" b="1" i="1" dirty="0">
              <a:solidFill>
                <a:srgbClr val="FF0000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779912" y="3573016"/>
            <a:ext cx="48245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b="1" i="1" u="sng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ÖNERİ</a:t>
            </a:r>
          </a:p>
          <a:p>
            <a:r>
              <a:rPr lang="tr-TR" sz="2200" b="1" i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DERSE HAZIRLIKLI GEL, ANLAMADIĞIN KONULARI HEM ÖNCEDEN HEM DE ÖĞRETMEN DERS ANLATIRKEN NOT ET VE SORULARINI MUTLAKA SOR</a:t>
            </a:r>
            <a:endParaRPr lang="tr-TR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17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362950" cy="865188"/>
          </a:xfrm>
        </p:spPr>
        <p:txBody>
          <a:bodyPr>
            <a:normAutofit/>
          </a:bodyPr>
          <a:lstStyle/>
          <a:p>
            <a:pPr eaLnBrk="1" hangingPunct="1"/>
            <a:r>
              <a:rPr lang="tr-TR" smtClean="0">
                <a:latin typeface="Comic Sans MS" pitchFamily="66" charset="0"/>
              </a:rPr>
              <a:t>İLKELERİMİZİ HATIRLAYALIM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395289" y="1125537"/>
            <a:ext cx="7057032" cy="5399087"/>
          </a:xfrm>
        </p:spPr>
        <p:txBody>
          <a:bodyPr>
            <a:normAutofit/>
          </a:bodyPr>
          <a:lstStyle/>
          <a:p>
            <a:pPr eaLnBrk="1" hangingPunct="1"/>
            <a:r>
              <a:rPr lang="tr-TR" sz="2800" dirty="0" smtClean="0"/>
              <a:t>Yeteneklerim ve gücüm kendime göre;  </a:t>
            </a:r>
            <a:r>
              <a:rPr lang="tr-TR" sz="2800" b="1" dirty="0" smtClean="0">
                <a:solidFill>
                  <a:srgbClr val="FF33CC"/>
                </a:solidFill>
              </a:rPr>
              <a:t>BEN bunları geliştirebilirim</a:t>
            </a:r>
          </a:p>
          <a:p>
            <a:pPr eaLnBrk="1" hangingPunct="1"/>
            <a:r>
              <a:rPr lang="tr-TR" sz="2800" dirty="0" smtClean="0"/>
              <a:t>Çok ve büyük hedeflerin altında ezileceğime ULAŞILABİLİR ve  HEDEFLERİM olmalı</a:t>
            </a:r>
          </a:p>
          <a:p>
            <a:pPr eaLnBrk="1" hangingPunct="1"/>
            <a:r>
              <a:rPr lang="tr-TR" sz="2800" dirty="0" smtClean="0"/>
              <a:t>İstekli olmalıyım, amacım ve programım olmalı</a:t>
            </a:r>
          </a:p>
          <a:p>
            <a:pPr eaLnBrk="1" hangingPunct="1"/>
            <a:r>
              <a:rPr lang="tr-TR" sz="2800" dirty="0" smtClean="0"/>
              <a:t>Endişe ve panik başarımı  düşürebilir. Sistemli ve tedbirli olmalıyım. </a:t>
            </a:r>
          </a:p>
          <a:p>
            <a:pPr eaLnBrk="1" hangingPunct="1"/>
            <a:r>
              <a:rPr lang="tr-TR" sz="2800" dirty="0" smtClean="0"/>
              <a:t>Zamanımı etkin ve planlı kullanmalıyım.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476672"/>
            <a:ext cx="6913016" cy="561932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5000"/>
              </a:lnSpc>
            </a:pPr>
            <a:r>
              <a:rPr lang="tr-TR" sz="2800" dirty="0" smtClean="0"/>
              <a:t>Bölümlere ayırarak daha kolay öğrenirim. Tekrarlarken de buna dikkat etmeliyim.</a:t>
            </a:r>
          </a:p>
          <a:p>
            <a:pPr eaLnBrk="1" hangingPunct="1">
              <a:lnSpc>
                <a:spcPct val="85000"/>
              </a:lnSpc>
            </a:pPr>
            <a:r>
              <a:rPr lang="tr-TR" sz="2800" dirty="0" smtClean="0"/>
              <a:t>Öğrenmekte zorlandığım konuyu zamana bırakmalıyım ve bu konuya her gün belli bir süre ayırmalıyım.</a:t>
            </a:r>
          </a:p>
          <a:p>
            <a:pPr eaLnBrk="1" hangingPunct="1">
              <a:lnSpc>
                <a:spcPct val="85000"/>
              </a:lnSpc>
            </a:pPr>
            <a:r>
              <a:rPr lang="tr-TR" sz="2800" dirty="0" smtClean="0"/>
              <a:t>Kendime niçin öğrendiğimi ve  ne kadar öğrendiğimi sormalıyım. Hedefime ulaşmak için sabırlı olmalıyım.</a:t>
            </a:r>
          </a:p>
          <a:p>
            <a:pPr eaLnBrk="1" hangingPunct="1">
              <a:lnSpc>
                <a:spcPct val="85000"/>
              </a:lnSpc>
            </a:pPr>
            <a:r>
              <a:rPr lang="tr-TR" sz="2800" dirty="0" smtClean="0"/>
              <a:t>Hata yapmadan geçirdiğimiz çok az zaman vardır. Hatalarla öğrenme gerçekleşir. Küçük hatalarımızla uzlaşabiliriz.</a:t>
            </a:r>
          </a:p>
          <a:p>
            <a:pPr eaLnBrk="1" hangingPunct="1">
              <a:lnSpc>
                <a:spcPct val="85000"/>
              </a:lnSpc>
            </a:pPr>
            <a:r>
              <a:rPr lang="tr-TR" sz="2800" dirty="0" smtClean="0"/>
              <a:t>Şimdi ve hemen başlarsam…….. </a:t>
            </a:r>
          </a:p>
          <a:p>
            <a:pPr eaLnBrk="1" hangingPunct="1">
              <a:lnSpc>
                <a:spcPct val="85000"/>
              </a:lnSpc>
            </a:pPr>
            <a:r>
              <a:rPr lang="tr-TR" sz="2800" dirty="0" smtClean="0"/>
              <a:t>Hep aynı yerde ve zamanlamaya uygun olarak sözümü tutup masanın başında olmalıyım.</a:t>
            </a:r>
          </a:p>
          <a:p>
            <a:pPr eaLnBrk="1" hangingPunct="1">
              <a:lnSpc>
                <a:spcPct val="85000"/>
              </a:lnSpc>
            </a:pPr>
            <a:endParaRPr lang="tr-TR" sz="2800" dirty="0" smtClean="0"/>
          </a:p>
          <a:p>
            <a:pPr eaLnBrk="1" hangingPunct="1"/>
            <a:endParaRPr lang="tr-TR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18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118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18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18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18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187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971800" y="4572000"/>
            <a:ext cx="3057525" cy="2214563"/>
            <a:chOff x="1895" y="2762"/>
            <a:chExt cx="1926" cy="1395"/>
          </a:xfrm>
        </p:grpSpPr>
        <p:sp>
          <p:nvSpPr>
            <p:cNvPr id="21508" name="Freeform 3"/>
            <p:cNvSpPr>
              <a:spLocks/>
            </p:cNvSpPr>
            <p:nvPr/>
          </p:nvSpPr>
          <p:spPr bwMode="auto">
            <a:xfrm>
              <a:off x="2252" y="4090"/>
              <a:ext cx="1433" cy="64"/>
            </a:xfrm>
            <a:custGeom>
              <a:avLst/>
              <a:gdLst>
                <a:gd name="T0" fmla="*/ 257 w 2589"/>
                <a:gd name="T1" fmla="*/ 0 h 119"/>
                <a:gd name="T2" fmla="*/ 2589 w 2589"/>
                <a:gd name="T3" fmla="*/ 70 h 119"/>
                <a:gd name="T4" fmla="*/ 692 w 2589"/>
                <a:gd name="T5" fmla="*/ 119 h 119"/>
                <a:gd name="T6" fmla="*/ 0 w 2589"/>
                <a:gd name="T7" fmla="*/ 110 h 119"/>
                <a:gd name="T8" fmla="*/ 257 w 2589"/>
                <a:gd name="T9" fmla="*/ 0 h 119"/>
                <a:gd name="T10" fmla="*/ 257 w 2589"/>
                <a:gd name="T11" fmla="*/ 0 h 1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89"/>
                <a:gd name="T19" fmla="*/ 0 h 119"/>
                <a:gd name="T20" fmla="*/ 2589 w 2589"/>
                <a:gd name="T21" fmla="*/ 119 h 1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89" h="119">
                  <a:moveTo>
                    <a:pt x="257" y="0"/>
                  </a:moveTo>
                  <a:lnTo>
                    <a:pt x="2589" y="70"/>
                  </a:lnTo>
                  <a:lnTo>
                    <a:pt x="692" y="119"/>
                  </a:lnTo>
                  <a:lnTo>
                    <a:pt x="0" y="110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6380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1509" name="Freeform 4"/>
            <p:cNvSpPr>
              <a:spLocks/>
            </p:cNvSpPr>
            <p:nvPr/>
          </p:nvSpPr>
          <p:spPr bwMode="auto">
            <a:xfrm>
              <a:off x="1895" y="4080"/>
              <a:ext cx="67" cy="44"/>
            </a:xfrm>
            <a:custGeom>
              <a:avLst/>
              <a:gdLst>
                <a:gd name="T0" fmla="*/ 66 w 120"/>
                <a:gd name="T1" fmla="*/ 0 h 83"/>
                <a:gd name="T2" fmla="*/ 30 w 120"/>
                <a:gd name="T3" fmla="*/ 21 h 83"/>
                <a:gd name="T4" fmla="*/ 0 w 120"/>
                <a:gd name="T5" fmla="*/ 60 h 83"/>
                <a:gd name="T6" fmla="*/ 49 w 120"/>
                <a:gd name="T7" fmla="*/ 81 h 83"/>
                <a:gd name="T8" fmla="*/ 120 w 120"/>
                <a:gd name="T9" fmla="*/ 83 h 83"/>
                <a:gd name="T10" fmla="*/ 66 w 120"/>
                <a:gd name="T11" fmla="*/ 0 h 83"/>
                <a:gd name="T12" fmla="*/ 66 w 120"/>
                <a:gd name="T13" fmla="*/ 0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"/>
                <a:gd name="T22" fmla="*/ 0 h 83"/>
                <a:gd name="T23" fmla="*/ 120 w 120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" h="83">
                  <a:moveTo>
                    <a:pt x="66" y="0"/>
                  </a:moveTo>
                  <a:lnTo>
                    <a:pt x="30" y="21"/>
                  </a:lnTo>
                  <a:lnTo>
                    <a:pt x="0" y="60"/>
                  </a:lnTo>
                  <a:lnTo>
                    <a:pt x="49" y="81"/>
                  </a:lnTo>
                  <a:lnTo>
                    <a:pt x="120" y="83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1510" name="Freeform 5"/>
            <p:cNvSpPr>
              <a:spLocks/>
            </p:cNvSpPr>
            <p:nvPr/>
          </p:nvSpPr>
          <p:spPr bwMode="auto">
            <a:xfrm>
              <a:off x="1999" y="2923"/>
              <a:ext cx="1567" cy="1223"/>
            </a:xfrm>
            <a:custGeom>
              <a:avLst/>
              <a:gdLst>
                <a:gd name="T0" fmla="*/ 179 w 2834"/>
                <a:gd name="T1" fmla="*/ 2030 h 2313"/>
                <a:gd name="T2" fmla="*/ 184 w 2834"/>
                <a:gd name="T3" fmla="*/ 2026 h 2313"/>
                <a:gd name="T4" fmla="*/ 202 w 2834"/>
                <a:gd name="T5" fmla="*/ 2018 h 2313"/>
                <a:gd name="T6" fmla="*/ 213 w 2834"/>
                <a:gd name="T7" fmla="*/ 2013 h 2313"/>
                <a:gd name="T8" fmla="*/ 226 w 2834"/>
                <a:gd name="T9" fmla="*/ 2009 h 2313"/>
                <a:gd name="T10" fmla="*/ 243 w 2834"/>
                <a:gd name="T11" fmla="*/ 2003 h 2313"/>
                <a:gd name="T12" fmla="*/ 264 w 2834"/>
                <a:gd name="T13" fmla="*/ 2001 h 2313"/>
                <a:gd name="T14" fmla="*/ 287 w 2834"/>
                <a:gd name="T15" fmla="*/ 1997 h 2313"/>
                <a:gd name="T16" fmla="*/ 323 w 2834"/>
                <a:gd name="T17" fmla="*/ 1997 h 2313"/>
                <a:gd name="T18" fmla="*/ 361 w 2834"/>
                <a:gd name="T19" fmla="*/ 1997 h 2313"/>
                <a:gd name="T20" fmla="*/ 403 w 2834"/>
                <a:gd name="T21" fmla="*/ 1997 h 2313"/>
                <a:gd name="T22" fmla="*/ 441 w 2834"/>
                <a:gd name="T23" fmla="*/ 1997 h 2313"/>
                <a:gd name="T24" fmla="*/ 475 w 2834"/>
                <a:gd name="T25" fmla="*/ 1997 h 2313"/>
                <a:gd name="T26" fmla="*/ 500 w 2834"/>
                <a:gd name="T27" fmla="*/ 1997 h 2313"/>
                <a:gd name="T28" fmla="*/ 508 w 2834"/>
                <a:gd name="T29" fmla="*/ 1997 h 2313"/>
                <a:gd name="T30" fmla="*/ 812 w 2834"/>
                <a:gd name="T31" fmla="*/ 1568 h 2313"/>
                <a:gd name="T32" fmla="*/ 1319 w 2834"/>
                <a:gd name="T33" fmla="*/ 1115 h 2313"/>
                <a:gd name="T34" fmla="*/ 1329 w 2834"/>
                <a:gd name="T35" fmla="*/ 1110 h 2313"/>
                <a:gd name="T36" fmla="*/ 1338 w 2834"/>
                <a:gd name="T37" fmla="*/ 1102 h 2313"/>
                <a:gd name="T38" fmla="*/ 1352 w 2834"/>
                <a:gd name="T39" fmla="*/ 1098 h 2313"/>
                <a:gd name="T40" fmla="*/ 1365 w 2834"/>
                <a:gd name="T41" fmla="*/ 1089 h 2313"/>
                <a:gd name="T42" fmla="*/ 1380 w 2834"/>
                <a:gd name="T43" fmla="*/ 1081 h 2313"/>
                <a:gd name="T44" fmla="*/ 1395 w 2834"/>
                <a:gd name="T45" fmla="*/ 1075 h 2313"/>
                <a:gd name="T46" fmla="*/ 1411 w 2834"/>
                <a:gd name="T47" fmla="*/ 1070 h 2313"/>
                <a:gd name="T48" fmla="*/ 1433 w 2834"/>
                <a:gd name="T49" fmla="*/ 1058 h 2313"/>
                <a:gd name="T50" fmla="*/ 1450 w 2834"/>
                <a:gd name="T51" fmla="*/ 1053 h 2313"/>
                <a:gd name="T52" fmla="*/ 1466 w 2834"/>
                <a:gd name="T53" fmla="*/ 1051 h 2313"/>
                <a:gd name="T54" fmla="*/ 1625 w 2834"/>
                <a:gd name="T55" fmla="*/ 1121 h 2313"/>
                <a:gd name="T56" fmla="*/ 1639 w 2834"/>
                <a:gd name="T57" fmla="*/ 1102 h 2313"/>
                <a:gd name="T58" fmla="*/ 1665 w 2834"/>
                <a:gd name="T59" fmla="*/ 1066 h 2313"/>
                <a:gd name="T60" fmla="*/ 1701 w 2834"/>
                <a:gd name="T61" fmla="*/ 1018 h 2313"/>
                <a:gd name="T62" fmla="*/ 1741 w 2834"/>
                <a:gd name="T63" fmla="*/ 963 h 2313"/>
                <a:gd name="T64" fmla="*/ 1783 w 2834"/>
                <a:gd name="T65" fmla="*/ 906 h 2313"/>
                <a:gd name="T66" fmla="*/ 1825 w 2834"/>
                <a:gd name="T67" fmla="*/ 849 h 2313"/>
                <a:gd name="T68" fmla="*/ 1863 w 2834"/>
                <a:gd name="T69" fmla="*/ 798 h 2313"/>
                <a:gd name="T70" fmla="*/ 1895 w 2834"/>
                <a:gd name="T71" fmla="*/ 754 h 2313"/>
                <a:gd name="T72" fmla="*/ 1920 w 2834"/>
                <a:gd name="T73" fmla="*/ 720 h 2313"/>
                <a:gd name="T74" fmla="*/ 1935 w 2834"/>
                <a:gd name="T75" fmla="*/ 695 h 2313"/>
                <a:gd name="T76" fmla="*/ 1947 w 2834"/>
                <a:gd name="T77" fmla="*/ 676 h 2313"/>
                <a:gd name="T78" fmla="*/ 1956 w 2834"/>
                <a:gd name="T79" fmla="*/ 661 h 2313"/>
                <a:gd name="T80" fmla="*/ 1958 w 2834"/>
                <a:gd name="T81" fmla="*/ 655 h 2313"/>
                <a:gd name="T82" fmla="*/ 2262 w 2834"/>
                <a:gd name="T83" fmla="*/ 684 h 2313"/>
                <a:gd name="T84" fmla="*/ 2266 w 2834"/>
                <a:gd name="T85" fmla="*/ 678 h 2313"/>
                <a:gd name="T86" fmla="*/ 2279 w 2834"/>
                <a:gd name="T87" fmla="*/ 663 h 2313"/>
                <a:gd name="T88" fmla="*/ 2300 w 2834"/>
                <a:gd name="T89" fmla="*/ 636 h 2313"/>
                <a:gd name="T90" fmla="*/ 2331 w 2834"/>
                <a:gd name="T91" fmla="*/ 604 h 2313"/>
                <a:gd name="T92" fmla="*/ 2363 w 2834"/>
                <a:gd name="T93" fmla="*/ 560 h 2313"/>
                <a:gd name="T94" fmla="*/ 2403 w 2834"/>
                <a:gd name="T95" fmla="*/ 511 h 2313"/>
                <a:gd name="T96" fmla="*/ 2445 w 2834"/>
                <a:gd name="T97" fmla="*/ 456 h 2313"/>
                <a:gd name="T98" fmla="*/ 2490 w 2834"/>
                <a:gd name="T99" fmla="*/ 395 h 2313"/>
                <a:gd name="T100" fmla="*/ 2534 w 2834"/>
                <a:gd name="T101" fmla="*/ 328 h 2313"/>
                <a:gd name="T102" fmla="*/ 2581 w 2834"/>
                <a:gd name="T103" fmla="*/ 260 h 2313"/>
                <a:gd name="T104" fmla="*/ 2625 w 2834"/>
                <a:gd name="T105" fmla="*/ 193 h 2313"/>
                <a:gd name="T106" fmla="*/ 2665 w 2834"/>
                <a:gd name="T107" fmla="*/ 133 h 2313"/>
                <a:gd name="T108" fmla="*/ 2699 w 2834"/>
                <a:gd name="T109" fmla="*/ 79 h 2313"/>
                <a:gd name="T110" fmla="*/ 2728 w 2834"/>
                <a:gd name="T111" fmla="*/ 38 h 2313"/>
                <a:gd name="T112" fmla="*/ 2745 w 2834"/>
                <a:gd name="T113" fmla="*/ 9 h 2313"/>
                <a:gd name="T114" fmla="*/ 2753 w 2834"/>
                <a:gd name="T115" fmla="*/ 0 h 2313"/>
                <a:gd name="T116" fmla="*/ 2475 w 2834"/>
                <a:gd name="T117" fmla="*/ 874 h 2313"/>
                <a:gd name="T118" fmla="*/ 1998 w 2834"/>
                <a:gd name="T119" fmla="*/ 1518 h 2313"/>
                <a:gd name="T120" fmla="*/ 1374 w 2834"/>
                <a:gd name="T121" fmla="*/ 1853 h 2313"/>
                <a:gd name="T122" fmla="*/ 848 w 2834"/>
                <a:gd name="T123" fmla="*/ 2161 h 2313"/>
                <a:gd name="T124" fmla="*/ 0 w 2834"/>
                <a:gd name="T125" fmla="*/ 2307 h 23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34"/>
                <a:gd name="T190" fmla="*/ 0 h 2313"/>
                <a:gd name="T191" fmla="*/ 2834 w 2834"/>
                <a:gd name="T192" fmla="*/ 2313 h 231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34" h="2313">
                  <a:moveTo>
                    <a:pt x="0" y="2307"/>
                  </a:moveTo>
                  <a:lnTo>
                    <a:pt x="179" y="2030"/>
                  </a:lnTo>
                  <a:lnTo>
                    <a:pt x="179" y="2028"/>
                  </a:lnTo>
                  <a:lnTo>
                    <a:pt x="184" y="2026"/>
                  </a:lnTo>
                  <a:lnTo>
                    <a:pt x="190" y="2022"/>
                  </a:lnTo>
                  <a:lnTo>
                    <a:pt x="202" y="2018"/>
                  </a:lnTo>
                  <a:lnTo>
                    <a:pt x="205" y="2015"/>
                  </a:lnTo>
                  <a:lnTo>
                    <a:pt x="213" y="2013"/>
                  </a:lnTo>
                  <a:lnTo>
                    <a:pt x="221" y="2009"/>
                  </a:lnTo>
                  <a:lnTo>
                    <a:pt x="226" y="2009"/>
                  </a:lnTo>
                  <a:lnTo>
                    <a:pt x="234" y="2005"/>
                  </a:lnTo>
                  <a:lnTo>
                    <a:pt x="243" y="2003"/>
                  </a:lnTo>
                  <a:lnTo>
                    <a:pt x="253" y="2001"/>
                  </a:lnTo>
                  <a:lnTo>
                    <a:pt x="264" y="2001"/>
                  </a:lnTo>
                  <a:lnTo>
                    <a:pt x="274" y="1999"/>
                  </a:lnTo>
                  <a:lnTo>
                    <a:pt x="287" y="1997"/>
                  </a:lnTo>
                  <a:lnTo>
                    <a:pt x="302" y="1997"/>
                  </a:lnTo>
                  <a:lnTo>
                    <a:pt x="323" y="1997"/>
                  </a:lnTo>
                  <a:lnTo>
                    <a:pt x="340" y="1997"/>
                  </a:lnTo>
                  <a:lnTo>
                    <a:pt x="361" y="1997"/>
                  </a:lnTo>
                  <a:lnTo>
                    <a:pt x="382" y="1997"/>
                  </a:lnTo>
                  <a:lnTo>
                    <a:pt x="403" y="1997"/>
                  </a:lnTo>
                  <a:lnTo>
                    <a:pt x="422" y="1997"/>
                  </a:lnTo>
                  <a:lnTo>
                    <a:pt x="441" y="1997"/>
                  </a:lnTo>
                  <a:lnTo>
                    <a:pt x="458" y="1997"/>
                  </a:lnTo>
                  <a:lnTo>
                    <a:pt x="475" y="1997"/>
                  </a:lnTo>
                  <a:lnTo>
                    <a:pt x="489" y="1997"/>
                  </a:lnTo>
                  <a:lnTo>
                    <a:pt x="500" y="1997"/>
                  </a:lnTo>
                  <a:lnTo>
                    <a:pt x="506" y="1997"/>
                  </a:lnTo>
                  <a:lnTo>
                    <a:pt x="508" y="1997"/>
                  </a:lnTo>
                  <a:lnTo>
                    <a:pt x="696" y="1623"/>
                  </a:lnTo>
                  <a:lnTo>
                    <a:pt x="812" y="1568"/>
                  </a:lnTo>
                  <a:lnTo>
                    <a:pt x="1066" y="1568"/>
                  </a:lnTo>
                  <a:lnTo>
                    <a:pt x="1319" y="1115"/>
                  </a:lnTo>
                  <a:lnTo>
                    <a:pt x="1321" y="1114"/>
                  </a:lnTo>
                  <a:lnTo>
                    <a:pt x="1329" y="1110"/>
                  </a:lnTo>
                  <a:lnTo>
                    <a:pt x="1333" y="1106"/>
                  </a:lnTo>
                  <a:lnTo>
                    <a:pt x="1338" y="1102"/>
                  </a:lnTo>
                  <a:lnTo>
                    <a:pt x="1344" y="1100"/>
                  </a:lnTo>
                  <a:lnTo>
                    <a:pt x="1352" y="1098"/>
                  </a:lnTo>
                  <a:lnTo>
                    <a:pt x="1357" y="1093"/>
                  </a:lnTo>
                  <a:lnTo>
                    <a:pt x="1365" y="1089"/>
                  </a:lnTo>
                  <a:lnTo>
                    <a:pt x="1372" y="1085"/>
                  </a:lnTo>
                  <a:lnTo>
                    <a:pt x="1380" y="1081"/>
                  </a:lnTo>
                  <a:lnTo>
                    <a:pt x="1388" y="1079"/>
                  </a:lnTo>
                  <a:lnTo>
                    <a:pt x="1395" y="1075"/>
                  </a:lnTo>
                  <a:lnTo>
                    <a:pt x="1403" y="1072"/>
                  </a:lnTo>
                  <a:lnTo>
                    <a:pt x="1411" y="1070"/>
                  </a:lnTo>
                  <a:lnTo>
                    <a:pt x="1422" y="1062"/>
                  </a:lnTo>
                  <a:lnTo>
                    <a:pt x="1433" y="1058"/>
                  </a:lnTo>
                  <a:lnTo>
                    <a:pt x="1443" y="1055"/>
                  </a:lnTo>
                  <a:lnTo>
                    <a:pt x="1450" y="1053"/>
                  </a:lnTo>
                  <a:lnTo>
                    <a:pt x="1460" y="1051"/>
                  </a:lnTo>
                  <a:lnTo>
                    <a:pt x="1466" y="1051"/>
                  </a:lnTo>
                  <a:lnTo>
                    <a:pt x="1623" y="1125"/>
                  </a:lnTo>
                  <a:lnTo>
                    <a:pt x="1625" y="1121"/>
                  </a:lnTo>
                  <a:lnTo>
                    <a:pt x="1631" y="1114"/>
                  </a:lnTo>
                  <a:lnTo>
                    <a:pt x="1639" y="1102"/>
                  </a:lnTo>
                  <a:lnTo>
                    <a:pt x="1652" y="1085"/>
                  </a:lnTo>
                  <a:lnTo>
                    <a:pt x="1665" y="1066"/>
                  </a:lnTo>
                  <a:lnTo>
                    <a:pt x="1682" y="1045"/>
                  </a:lnTo>
                  <a:lnTo>
                    <a:pt x="1701" y="1018"/>
                  </a:lnTo>
                  <a:lnTo>
                    <a:pt x="1722" y="992"/>
                  </a:lnTo>
                  <a:lnTo>
                    <a:pt x="1741" y="963"/>
                  </a:lnTo>
                  <a:lnTo>
                    <a:pt x="1764" y="935"/>
                  </a:lnTo>
                  <a:lnTo>
                    <a:pt x="1783" y="906"/>
                  </a:lnTo>
                  <a:lnTo>
                    <a:pt x="1806" y="878"/>
                  </a:lnTo>
                  <a:lnTo>
                    <a:pt x="1825" y="849"/>
                  </a:lnTo>
                  <a:lnTo>
                    <a:pt x="1846" y="823"/>
                  </a:lnTo>
                  <a:lnTo>
                    <a:pt x="1863" y="798"/>
                  </a:lnTo>
                  <a:lnTo>
                    <a:pt x="1882" y="775"/>
                  </a:lnTo>
                  <a:lnTo>
                    <a:pt x="1895" y="754"/>
                  </a:lnTo>
                  <a:lnTo>
                    <a:pt x="1909" y="735"/>
                  </a:lnTo>
                  <a:lnTo>
                    <a:pt x="1920" y="720"/>
                  </a:lnTo>
                  <a:lnTo>
                    <a:pt x="1929" y="707"/>
                  </a:lnTo>
                  <a:lnTo>
                    <a:pt x="1935" y="695"/>
                  </a:lnTo>
                  <a:lnTo>
                    <a:pt x="1943" y="684"/>
                  </a:lnTo>
                  <a:lnTo>
                    <a:pt x="1947" y="676"/>
                  </a:lnTo>
                  <a:lnTo>
                    <a:pt x="1952" y="671"/>
                  </a:lnTo>
                  <a:lnTo>
                    <a:pt x="1956" y="661"/>
                  </a:lnTo>
                  <a:lnTo>
                    <a:pt x="1958" y="657"/>
                  </a:lnTo>
                  <a:lnTo>
                    <a:pt x="1958" y="655"/>
                  </a:lnTo>
                  <a:lnTo>
                    <a:pt x="2118" y="595"/>
                  </a:lnTo>
                  <a:lnTo>
                    <a:pt x="2262" y="684"/>
                  </a:lnTo>
                  <a:lnTo>
                    <a:pt x="2262" y="682"/>
                  </a:lnTo>
                  <a:lnTo>
                    <a:pt x="2266" y="678"/>
                  </a:lnTo>
                  <a:lnTo>
                    <a:pt x="2272" y="671"/>
                  </a:lnTo>
                  <a:lnTo>
                    <a:pt x="2279" y="663"/>
                  </a:lnTo>
                  <a:lnTo>
                    <a:pt x="2291" y="650"/>
                  </a:lnTo>
                  <a:lnTo>
                    <a:pt x="2300" y="636"/>
                  </a:lnTo>
                  <a:lnTo>
                    <a:pt x="2313" y="621"/>
                  </a:lnTo>
                  <a:lnTo>
                    <a:pt x="2331" y="604"/>
                  </a:lnTo>
                  <a:lnTo>
                    <a:pt x="2346" y="583"/>
                  </a:lnTo>
                  <a:lnTo>
                    <a:pt x="2363" y="560"/>
                  </a:lnTo>
                  <a:lnTo>
                    <a:pt x="2382" y="536"/>
                  </a:lnTo>
                  <a:lnTo>
                    <a:pt x="2403" y="511"/>
                  </a:lnTo>
                  <a:lnTo>
                    <a:pt x="2422" y="484"/>
                  </a:lnTo>
                  <a:lnTo>
                    <a:pt x="2445" y="456"/>
                  </a:lnTo>
                  <a:lnTo>
                    <a:pt x="2466" y="425"/>
                  </a:lnTo>
                  <a:lnTo>
                    <a:pt x="2490" y="395"/>
                  </a:lnTo>
                  <a:lnTo>
                    <a:pt x="2511" y="361"/>
                  </a:lnTo>
                  <a:lnTo>
                    <a:pt x="2534" y="328"/>
                  </a:lnTo>
                  <a:lnTo>
                    <a:pt x="2559" y="294"/>
                  </a:lnTo>
                  <a:lnTo>
                    <a:pt x="2581" y="260"/>
                  </a:lnTo>
                  <a:lnTo>
                    <a:pt x="2604" y="228"/>
                  </a:lnTo>
                  <a:lnTo>
                    <a:pt x="2625" y="193"/>
                  </a:lnTo>
                  <a:lnTo>
                    <a:pt x="2646" y="163"/>
                  </a:lnTo>
                  <a:lnTo>
                    <a:pt x="2665" y="133"/>
                  </a:lnTo>
                  <a:lnTo>
                    <a:pt x="2682" y="104"/>
                  </a:lnTo>
                  <a:lnTo>
                    <a:pt x="2699" y="79"/>
                  </a:lnTo>
                  <a:lnTo>
                    <a:pt x="2715" y="55"/>
                  </a:lnTo>
                  <a:lnTo>
                    <a:pt x="2728" y="38"/>
                  </a:lnTo>
                  <a:lnTo>
                    <a:pt x="2737" y="20"/>
                  </a:lnTo>
                  <a:lnTo>
                    <a:pt x="2745" y="9"/>
                  </a:lnTo>
                  <a:lnTo>
                    <a:pt x="2749" y="1"/>
                  </a:lnTo>
                  <a:lnTo>
                    <a:pt x="2753" y="0"/>
                  </a:lnTo>
                  <a:lnTo>
                    <a:pt x="2834" y="228"/>
                  </a:lnTo>
                  <a:lnTo>
                    <a:pt x="2475" y="874"/>
                  </a:lnTo>
                  <a:lnTo>
                    <a:pt x="2133" y="859"/>
                  </a:lnTo>
                  <a:lnTo>
                    <a:pt x="1998" y="1518"/>
                  </a:lnTo>
                  <a:lnTo>
                    <a:pt x="1371" y="1477"/>
                  </a:lnTo>
                  <a:lnTo>
                    <a:pt x="1374" y="1853"/>
                  </a:lnTo>
                  <a:lnTo>
                    <a:pt x="888" y="1826"/>
                  </a:lnTo>
                  <a:lnTo>
                    <a:pt x="848" y="2161"/>
                  </a:lnTo>
                  <a:lnTo>
                    <a:pt x="213" y="2313"/>
                  </a:lnTo>
                  <a:lnTo>
                    <a:pt x="0" y="2307"/>
                  </a:lnTo>
                  <a:close/>
                </a:path>
              </a:pathLst>
            </a:custGeom>
            <a:solidFill>
              <a:srgbClr val="FFC2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1511" name="Freeform 6"/>
            <p:cNvSpPr>
              <a:spLocks/>
            </p:cNvSpPr>
            <p:nvPr/>
          </p:nvSpPr>
          <p:spPr bwMode="auto">
            <a:xfrm>
              <a:off x="3285" y="3129"/>
              <a:ext cx="196" cy="229"/>
            </a:xfrm>
            <a:custGeom>
              <a:avLst/>
              <a:gdLst>
                <a:gd name="T0" fmla="*/ 0 w 353"/>
                <a:gd name="T1" fmla="*/ 259 h 436"/>
                <a:gd name="T2" fmla="*/ 70 w 353"/>
                <a:gd name="T3" fmla="*/ 240 h 436"/>
                <a:gd name="T4" fmla="*/ 68 w 353"/>
                <a:gd name="T5" fmla="*/ 208 h 436"/>
                <a:gd name="T6" fmla="*/ 68 w 353"/>
                <a:gd name="T7" fmla="*/ 204 h 436"/>
                <a:gd name="T8" fmla="*/ 74 w 353"/>
                <a:gd name="T9" fmla="*/ 196 h 436"/>
                <a:gd name="T10" fmla="*/ 76 w 353"/>
                <a:gd name="T11" fmla="*/ 190 h 436"/>
                <a:gd name="T12" fmla="*/ 80 w 353"/>
                <a:gd name="T13" fmla="*/ 183 h 436"/>
                <a:gd name="T14" fmla="*/ 83 w 353"/>
                <a:gd name="T15" fmla="*/ 177 h 436"/>
                <a:gd name="T16" fmla="*/ 91 w 353"/>
                <a:gd name="T17" fmla="*/ 170 h 436"/>
                <a:gd name="T18" fmla="*/ 97 w 353"/>
                <a:gd name="T19" fmla="*/ 160 h 436"/>
                <a:gd name="T20" fmla="*/ 104 w 353"/>
                <a:gd name="T21" fmla="*/ 152 h 436"/>
                <a:gd name="T22" fmla="*/ 112 w 353"/>
                <a:gd name="T23" fmla="*/ 143 h 436"/>
                <a:gd name="T24" fmla="*/ 123 w 353"/>
                <a:gd name="T25" fmla="*/ 133 h 436"/>
                <a:gd name="T26" fmla="*/ 133 w 353"/>
                <a:gd name="T27" fmla="*/ 122 h 436"/>
                <a:gd name="T28" fmla="*/ 146 w 353"/>
                <a:gd name="T29" fmla="*/ 113 h 436"/>
                <a:gd name="T30" fmla="*/ 156 w 353"/>
                <a:gd name="T31" fmla="*/ 103 h 436"/>
                <a:gd name="T32" fmla="*/ 171 w 353"/>
                <a:gd name="T33" fmla="*/ 94 h 436"/>
                <a:gd name="T34" fmla="*/ 184 w 353"/>
                <a:gd name="T35" fmla="*/ 84 h 436"/>
                <a:gd name="T36" fmla="*/ 197 w 353"/>
                <a:gd name="T37" fmla="*/ 75 h 436"/>
                <a:gd name="T38" fmla="*/ 213 w 353"/>
                <a:gd name="T39" fmla="*/ 65 h 436"/>
                <a:gd name="T40" fmla="*/ 228 w 353"/>
                <a:gd name="T41" fmla="*/ 57 h 436"/>
                <a:gd name="T42" fmla="*/ 241 w 353"/>
                <a:gd name="T43" fmla="*/ 48 h 436"/>
                <a:gd name="T44" fmla="*/ 258 w 353"/>
                <a:gd name="T45" fmla="*/ 42 h 436"/>
                <a:gd name="T46" fmla="*/ 273 w 353"/>
                <a:gd name="T47" fmla="*/ 35 h 436"/>
                <a:gd name="T48" fmla="*/ 287 w 353"/>
                <a:gd name="T49" fmla="*/ 29 h 436"/>
                <a:gd name="T50" fmla="*/ 300 w 353"/>
                <a:gd name="T51" fmla="*/ 21 h 436"/>
                <a:gd name="T52" fmla="*/ 313 w 353"/>
                <a:gd name="T53" fmla="*/ 16 h 436"/>
                <a:gd name="T54" fmla="*/ 323 w 353"/>
                <a:gd name="T55" fmla="*/ 10 h 436"/>
                <a:gd name="T56" fmla="*/ 334 w 353"/>
                <a:gd name="T57" fmla="*/ 8 h 436"/>
                <a:gd name="T58" fmla="*/ 342 w 353"/>
                <a:gd name="T59" fmla="*/ 4 h 436"/>
                <a:gd name="T60" fmla="*/ 348 w 353"/>
                <a:gd name="T61" fmla="*/ 2 h 436"/>
                <a:gd name="T62" fmla="*/ 351 w 353"/>
                <a:gd name="T63" fmla="*/ 0 h 436"/>
                <a:gd name="T64" fmla="*/ 353 w 353"/>
                <a:gd name="T65" fmla="*/ 0 h 436"/>
                <a:gd name="T66" fmla="*/ 116 w 353"/>
                <a:gd name="T67" fmla="*/ 436 h 436"/>
                <a:gd name="T68" fmla="*/ 0 w 353"/>
                <a:gd name="T69" fmla="*/ 259 h 436"/>
                <a:gd name="T70" fmla="*/ 0 w 353"/>
                <a:gd name="T71" fmla="*/ 259 h 4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53"/>
                <a:gd name="T109" fmla="*/ 0 h 436"/>
                <a:gd name="T110" fmla="*/ 353 w 353"/>
                <a:gd name="T111" fmla="*/ 436 h 4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53" h="436">
                  <a:moveTo>
                    <a:pt x="0" y="259"/>
                  </a:moveTo>
                  <a:lnTo>
                    <a:pt x="70" y="240"/>
                  </a:lnTo>
                  <a:lnTo>
                    <a:pt x="68" y="208"/>
                  </a:lnTo>
                  <a:lnTo>
                    <a:pt x="68" y="204"/>
                  </a:lnTo>
                  <a:lnTo>
                    <a:pt x="74" y="196"/>
                  </a:lnTo>
                  <a:lnTo>
                    <a:pt x="76" y="190"/>
                  </a:lnTo>
                  <a:lnTo>
                    <a:pt x="80" y="183"/>
                  </a:lnTo>
                  <a:lnTo>
                    <a:pt x="83" y="177"/>
                  </a:lnTo>
                  <a:lnTo>
                    <a:pt x="91" y="170"/>
                  </a:lnTo>
                  <a:lnTo>
                    <a:pt x="97" y="160"/>
                  </a:lnTo>
                  <a:lnTo>
                    <a:pt x="104" y="152"/>
                  </a:lnTo>
                  <a:lnTo>
                    <a:pt x="112" y="143"/>
                  </a:lnTo>
                  <a:lnTo>
                    <a:pt x="123" y="133"/>
                  </a:lnTo>
                  <a:lnTo>
                    <a:pt x="133" y="122"/>
                  </a:lnTo>
                  <a:lnTo>
                    <a:pt x="146" y="113"/>
                  </a:lnTo>
                  <a:lnTo>
                    <a:pt x="156" y="103"/>
                  </a:lnTo>
                  <a:lnTo>
                    <a:pt x="171" y="94"/>
                  </a:lnTo>
                  <a:lnTo>
                    <a:pt x="184" y="84"/>
                  </a:lnTo>
                  <a:lnTo>
                    <a:pt x="197" y="75"/>
                  </a:lnTo>
                  <a:lnTo>
                    <a:pt x="213" y="65"/>
                  </a:lnTo>
                  <a:lnTo>
                    <a:pt x="228" y="57"/>
                  </a:lnTo>
                  <a:lnTo>
                    <a:pt x="241" y="48"/>
                  </a:lnTo>
                  <a:lnTo>
                    <a:pt x="258" y="42"/>
                  </a:lnTo>
                  <a:lnTo>
                    <a:pt x="273" y="35"/>
                  </a:lnTo>
                  <a:lnTo>
                    <a:pt x="287" y="29"/>
                  </a:lnTo>
                  <a:lnTo>
                    <a:pt x="300" y="21"/>
                  </a:lnTo>
                  <a:lnTo>
                    <a:pt x="313" y="16"/>
                  </a:lnTo>
                  <a:lnTo>
                    <a:pt x="323" y="10"/>
                  </a:lnTo>
                  <a:lnTo>
                    <a:pt x="334" y="8"/>
                  </a:lnTo>
                  <a:lnTo>
                    <a:pt x="342" y="4"/>
                  </a:lnTo>
                  <a:lnTo>
                    <a:pt x="348" y="2"/>
                  </a:lnTo>
                  <a:lnTo>
                    <a:pt x="351" y="0"/>
                  </a:lnTo>
                  <a:lnTo>
                    <a:pt x="353" y="0"/>
                  </a:lnTo>
                  <a:lnTo>
                    <a:pt x="116" y="436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C2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1512" name="Freeform 7"/>
            <p:cNvSpPr>
              <a:spLocks/>
            </p:cNvSpPr>
            <p:nvPr/>
          </p:nvSpPr>
          <p:spPr bwMode="auto">
            <a:xfrm>
              <a:off x="2291" y="3773"/>
              <a:ext cx="180" cy="215"/>
            </a:xfrm>
            <a:custGeom>
              <a:avLst/>
              <a:gdLst>
                <a:gd name="T0" fmla="*/ 0 w 326"/>
                <a:gd name="T1" fmla="*/ 382 h 407"/>
                <a:gd name="T2" fmla="*/ 111 w 326"/>
                <a:gd name="T3" fmla="*/ 327 h 407"/>
                <a:gd name="T4" fmla="*/ 94 w 326"/>
                <a:gd name="T5" fmla="*/ 304 h 407"/>
                <a:gd name="T6" fmla="*/ 94 w 326"/>
                <a:gd name="T7" fmla="*/ 302 h 407"/>
                <a:gd name="T8" fmla="*/ 96 w 326"/>
                <a:gd name="T9" fmla="*/ 298 h 407"/>
                <a:gd name="T10" fmla="*/ 96 w 326"/>
                <a:gd name="T11" fmla="*/ 293 h 407"/>
                <a:gd name="T12" fmla="*/ 99 w 326"/>
                <a:gd name="T13" fmla="*/ 287 h 407"/>
                <a:gd name="T14" fmla="*/ 103 w 326"/>
                <a:gd name="T15" fmla="*/ 277 h 407"/>
                <a:gd name="T16" fmla="*/ 109 w 326"/>
                <a:gd name="T17" fmla="*/ 268 h 407"/>
                <a:gd name="T18" fmla="*/ 113 w 326"/>
                <a:gd name="T19" fmla="*/ 256 h 407"/>
                <a:gd name="T20" fmla="*/ 120 w 326"/>
                <a:gd name="T21" fmla="*/ 245 h 407"/>
                <a:gd name="T22" fmla="*/ 126 w 326"/>
                <a:gd name="T23" fmla="*/ 230 h 407"/>
                <a:gd name="T24" fmla="*/ 134 w 326"/>
                <a:gd name="T25" fmla="*/ 217 h 407"/>
                <a:gd name="T26" fmla="*/ 143 w 326"/>
                <a:gd name="T27" fmla="*/ 201 h 407"/>
                <a:gd name="T28" fmla="*/ 153 w 326"/>
                <a:gd name="T29" fmla="*/ 188 h 407"/>
                <a:gd name="T30" fmla="*/ 160 w 326"/>
                <a:gd name="T31" fmla="*/ 173 h 407"/>
                <a:gd name="T32" fmla="*/ 172 w 326"/>
                <a:gd name="T33" fmla="*/ 158 h 407"/>
                <a:gd name="T34" fmla="*/ 181 w 326"/>
                <a:gd name="T35" fmla="*/ 142 h 407"/>
                <a:gd name="T36" fmla="*/ 194 w 326"/>
                <a:gd name="T37" fmla="*/ 129 h 407"/>
                <a:gd name="T38" fmla="*/ 204 w 326"/>
                <a:gd name="T39" fmla="*/ 116 h 407"/>
                <a:gd name="T40" fmla="*/ 215 w 326"/>
                <a:gd name="T41" fmla="*/ 101 h 407"/>
                <a:gd name="T42" fmla="*/ 227 w 326"/>
                <a:gd name="T43" fmla="*/ 87 h 407"/>
                <a:gd name="T44" fmla="*/ 238 w 326"/>
                <a:gd name="T45" fmla="*/ 76 h 407"/>
                <a:gd name="T46" fmla="*/ 248 w 326"/>
                <a:gd name="T47" fmla="*/ 64 h 407"/>
                <a:gd name="T48" fmla="*/ 259 w 326"/>
                <a:gd name="T49" fmla="*/ 53 h 407"/>
                <a:gd name="T50" fmla="*/ 270 w 326"/>
                <a:gd name="T51" fmla="*/ 44 h 407"/>
                <a:gd name="T52" fmla="*/ 282 w 326"/>
                <a:gd name="T53" fmla="*/ 36 h 407"/>
                <a:gd name="T54" fmla="*/ 289 w 326"/>
                <a:gd name="T55" fmla="*/ 26 h 407"/>
                <a:gd name="T56" fmla="*/ 299 w 326"/>
                <a:gd name="T57" fmla="*/ 19 h 407"/>
                <a:gd name="T58" fmla="*/ 305 w 326"/>
                <a:gd name="T59" fmla="*/ 11 h 407"/>
                <a:gd name="T60" fmla="*/ 312 w 326"/>
                <a:gd name="T61" fmla="*/ 9 h 407"/>
                <a:gd name="T62" fmla="*/ 322 w 326"/>
                <a:gd name="T63" fmla="*/ 2 h 407"/>
                <a:gd name="T64" fmla="*/ 326 w 326"/>
                <a:gd name="T65" fmla="*/ 0 h 407"/>
                <a:gd name="T66" fmla="*/ 219 w 326"/>
                <a:gd name="T67" fmla="*/ 407 h 407"/>
                <a:gd name="T68" fmla="*/ 0 w 326"/>
                <a:gd name="T69" fmla="*/ 382 h 407"/>
                <a:gd name="T70" fmla="*/ 0 w 326"/>
                <a:gd name="T71" fmla="*/ 382 h 40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6"/>
                <a:gd name="T109" fmla="*/ 0 h 407"/>
                <a:gd name="T110" fmla="*/ 326 w 326"/>
                <a:gd name="T111" fmla="*/ 407 h 40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6" h="407">
                  <a:moveTo>
                    <a:pt x="0" y="382"/>
                  </a:moveTo>
                  <a:lnTo>
                    <a:pt x="111" y="327"/>
                  </a:lnTo>
                  <a:lnTo>
                    <a:pt x="94" y="304"/>
                  </a:lnTo>
                  <a:lnTo>
                    <a:pt x="94" y="302"/>
                  </a:lnTo>
                  <a:lnTo>
                    <a:pt x="96" y="298"/>
                  </a:lnTo>
                  <a:lnTo>
                    <a:pt x="96" y="293"/>
                  </a:lnTo>
                  <a:lnTo>
                    <a:pt x="99" y="287"/>
                  </a:lnTo>
                  <a:lnTo>
                    <a:pt x="103" y="277"/>
                  </a:lnTo>
                  <a:lnTo>
                    <a:pt x="109" y="268"/>
                  </a:lnTo>
                  <a:lnTo>
                    <a:pt x="113" y="256"/>
                  </a:lnTo>
                  <a:lnTo>
                    <a:pt x="120" y="245"/>
                  </a:lnTo>
                  <a:lnTo>
                    <a:pt x="126" y="230"/>
                  </a:lnTo>
                  <a:lnTo>
                    <a:pt x="134" y="217"/>
                  </a:lnTo>
                  <a:lnTo>
                    <a:pt x="143" y="201"/>
                  </a:lnTo>
                  <a:lnTo>
                    <a:pt x="153" y="188"/>
                  </a:lnTo>
                  <a:lnTo>
                    <a:pt x="160" y="173"/>
                  </a:lnTo>
                  <a:lnTo>
                    <a:pt x="172" y="158"/>
                  </a:lnTo>
                  <a:lnTo>
                    <a:pt x="181" y="142"/>
                  </a:lnTo>
                  <a:lnTo>
                    <a:pt x="194" y="129"/>
                  </a:lnTo>
                  <a:lnTo>
                    <a:pt x="204" y="116"/>
                  </a:lnTo>
                  <a:lnTo>
                    <a:pt x="215" y="101"/>
                  </a:lnTo>
                  <a:lnTo>
                    <a:pt x="227" y="87"/>
                  </a:lnTo>
                  <a:lnTo>
                    <a:pt x="238" y="76"/>
                  </a:lnTo>
                  <a:lnTo>
                    <a:pt x="248" y="64"/>
                  </a:lnTo>
                  <a:lnTo>
                    <a:pt x="259" y="53"/>
                  </a:lnTo>
                  <a:lnTo>
                    <a:pt x="270" y="44"/>
                  </a:lnTo>
                  <a:lnTo>
                    <a:pt x="282" y="36"/>
                  </a:lnTo>
                  <a:lnTo>
                    <a:pt x="289" y="26"/>
                  </a:lnTo>
                  <a:lnTo>
                    <a:pt x="299" y="19"/>
                  </a:lnTo>
                  <a:lnTo>
                    <a:pt x="305" y="11"/>
                  </a:lnTo>
                  <a:lnTo>
                    <a:pt x="312" y="9"/>
                  </a:lnTo>
                  <a:lnTo>
                    <a:pt x="322" y="2"/>
                  </a:lnTo>
                  <a:lnTo>
                    <a:pt x="326" y="0"/>
                  </a:lnTo>
                  <a:lnTo>
                    <a:pt x="219" y="407"/>
                  </a:lnTo>
                  <a:lnTo>
                    <a:pt x="0" y="382"/>
                  </a:lnTo>
                  <a:close/>
                </a:path>
              </a:pathLst>
            </a:custGeom>
            <a:solidFill>
              <a:srgbClr val="C2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1513" name="Freeform 8"/>
            <p:cNvSpPr>
              <a:spLocks/>
            </p:cNvSpPr>
            <p:nvPr/>
          </p:nvSpPr>
          <p:spPr bwMode="auto">
            <a:xfrm>
              <a:off x="2030" y="3975"/>
              <a:ext cx="197" cy="171"/>
            </a:xfrm>
            <a:custGeom>
              <a:avLst/>
              <a:gdLst>
                <a:gd name="T0" fmla="*/ 358 w 358"/>
                <a:gd name="T1" fmla="*/ 6 h 325"/>
                <a:gd name="T2" fmla="*/ 352 w 358"/>
                <a:gd name="T3" fmla="*/ 2 h 325"/>
                <a:gd name="T4" fmla="*/ 344 w 358"/>
                <a:gd name="T5" fmla="*/ 0 h 325"/>
                <a:gd name="T6" fmla="*/ 335 w 358"/>
                <a:gd name="T7" fmla="*/ 0 h 325"/>
                <a:gd name="T8" fmla="*/ 325 w 358"/>
                <a:gd name="T9" fmla="*/ 0 h 325"/>
                <a:gd name="T10" fmla="*/ 314 w 358"/>
                <a:gd name="T11" fmla="*/ 0 h 325"/>
                <a:gd name="T12" fmla="*/ 300 w 358"/>
                <a:gd name="T13" fmla="*/ 2 h 325"/>
                <a:gd name="T14" fmla="*/ 289 w 358"/>
                <a:gd name="T15" fmla="*/ 4 h 325"/>
                <a:gd name="T16" fmla="*/ 276 w 358"/>
                <a:gd name="T17" fmla="*/ 4 h 325"/>
                <a:gd name="T18" fmla="*/ 261 w 358"/>
                <a:gd name="T19" fmla="*/ 4 h 325"/>
                <a:gd name="T20" fmla="*/ 249 w 358"/>
                <a:gd name="T21" fmla="*/ 6 h 325"/>
                <a:gd name="T22" fmla="*/ 238 w 358"/>
                <a:gd name="T23" fmla="*/ 6 h 325"/>
                <a:gd name="T24" fmla="*/ 228 w 358"/>
                <a:gd name="T25" fmla="*/ 9 h 325"/>
                <a:gd name="T26" fmla="*/ 221 w 358"/>
                <a:gd name="T27" fmla="*/ 9 h 325"/>
                <a:gd name="T28" fmla="*/ 213 w 358"/>
                <a:gd name="T29" fmla="*/ 11 h 325"/>
                <a:gd name="T30" fmla="*/ 209 w 358"/>
                <a:gd name="T31" fmla="*/ 11 h 325"/>
                <a:gd name="T32" fmla="*/ 209 w 358"/>
                <a:gd name="T33" fmla="*/ 13 h 325"/>
                <a:gd name="T34" fmla="*/ 194 w 358"/>
                <a:gd name="T35" fmla="*/ 106 h 325"/>
                <a:gd name="T36" fmla="*/ 0 w 358"/>
                <a:gd name="T37" fmla="*/ 317 h 325"/>
                <a:gd name="T38" fmla="*/ 238 w 358"/>
                <a:gd name="T39" fmla="*/ 325 h 325"/>
                <a:gd name="T40" fmla="*/ 358 w 358"/>
                <a:gd name="T41" fmla="*/ 6 h 325"/>
                <a:gd name="T42" fmla="*/ 358 w 358"/>
                <a:gd name="T43" fmla="*/ 6 h 32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58"/>
                <a:gd name="T67" fmla="*/ 0 h 325"/>
                <a:gd name="T68" fmla="*/ 358 w 358"/>
                <a:gd name="T69" fmla="*/ 325 h 32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58" h="325">
                  <a:moveTo>
                    <a:pt x="358" y="6"/>
                  </a:moveTo>
                  <a:lnTo>
                    <a:pt x="352" y="2"/>
                  </a:lnTo>
                  <a:lnTo>
                    <a:pt x="344" y="0"/>
                  </a:lnTo>
                  <a:lnTo>
                    <a:pt x="335" y="0"/>
                  </a:lnTo>
                  <a:lnTo>
                    <a:pt x="325" y="0"/>
                  </a:lnTo>
                  <a:lnTo>
                    <a:pt x="314" y="0"/>
                  </a:lnTo>
                  <a:lnTo>
                    <a:pt x="300" y="2"/>
                  </a:lnTo>
                  <a:lnTo>
                    <a:pt x="289" y="4"/>
                  </a:lnTo>
                  <a:lnTo>
                    <a:pt x="276" y="4"/>
                  </a:lnTo>
                  <a:lnTo>
                    <a:pt x="261" y="4"/>
                  </a:lnTo>
                  <a:lnTo>
                    <a:pt x="249" y="6"/>
                  </a:lnTo>
                  <a:lnTo>
                    <a:pt x="238" y="6"/>
                  </a:lnTo>
                  <a:lnTo>
                    <a:pt x="228" y="9"/>
                  </a:lnTo>
                  <a:lnTo>
                    <a:pt x="221" y="9"/>
                  </a:lnTo>
                  <a:lnTo>
                    <a:pt x="213" y="11"/>
                  </a:lnTo>
                  <a:lnTo>
                    <a:pt x="209" y="11"/>
                  </a:lnTo>
                  <a:lnTo>
                    <a:pt x="209" y="13"/>
                  </a:lnTo>
                  <a:lnTo>
                    <a:pt x="194" y="106"/>
                  </a:lnTo>
                  <a:lnTo>
                    <a:pt x="0" y="317"/>
                  </a:lnTo>
                  <a:lnTo>
                    <a:pt x="238" y="325"/>
                  </a:lnTo>
                  <a:lnTo>
                    <a:pt x="358" y="6"/>
                  </a:lnTo>
                  <a:close/>
                </a:path>
              </a:pathLst>
            </a:custGeom>
            <a:solidFill>
              <a:srgbClr val="C2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1514" name="Freeform 9"/>
            <p:cNvSpPr>
              <a:spLocks/>
            </p:cNvSpPr>
            <p:nvPr/>
          </p:nvSpPr>
          <p:spPr bwMode="auto">
            <a:xfrm>
              <a:off x="2937" y="3285"/>
              <a:ext cx="212" cy="300"/>
            </a:xfrm>
            <a:custGeom>
              <a:avLst/>
              <a:gdLst>
                <a:gd name="T0" fmla="*/ 0 w 384"/>
                <a:gd name="T1" fmla="*/ 401 h 566"/>
                <a:gd name="T2" fmla="*/ 98 w 384"/>
                <a:gd name="T3" fmla="*/ 342 h 566"/>
                <a:gd name="T4" fmla="*/ 78 w 384"/>
                <a:gd name="T5" fmla="*/ 304 h 566"/>
                <a:gd name="T6" fmla="*/ 78 w 384"/>
                <a:gd name="T7" fmla="*/ 302 h 566"/>
                <a:gd name="T8" fmla="*/ 78 w 384"/>
                <a:gd name="T9" fmla="*/ 298 h 566"/>
                <a:gd name="T10" fmla="*/ 79 w 384"/>
                <a:gd name="T11" fmla="*/ 291 h 566"/>
                <a:gd name="T12" fmla="*/ 85 w 384"/>
                <a:gd name="T13" fmla="*/ 281 h 566"/>
                <a:gd name="T14" fmla="*/ 87 w 384"/>
                <a:gd name="T15" fmla="*/ 274 h 566"/>
                <a:gd name="T16" fmla="*/ 91 w 384"/>
                <a:gd name="T17" fmla="*/ 266 h 566"/>
                <a:gd name="T18" fmla="*/ 98 w 384"/>
                <a:gd name="T19" fmla="*/ 258 h 566"/>
                <a:gd name="T20" fmla="*/ 104 w 384"/>
                <a:gd name="T21" fmla="*/ 249 h 566"/>
                <a:gd name="T22" fmla="*/ 112 w 384"/>
                <a:gd name="T23" fmla="*/ 239 h 566"/>
                <a:gd name="T24" fmla="*/ 123 w 384"/>
                <a:gd name="T25" fmla="*/ 228 h 566"/>
                <a:gd name="T26" fmla="*/ 137 w 384"/>
                <a:gd name="T27" fmla="*/ 215 h 566"/>
                <a:gd name="T28" fmla="*/ 150 w 384"/>
                <a:gd name="T29" fmla="*/ 201 h 566"/>
                <a:gd name="T30" fmla="*/ 163 w 384"/>
                <a:gd name="T31" fmla="*/ 186 h 566"/>
                <a:gd name="T32" fmla="*/ 180 w 384"/>
                <a:gd name="T33" fmla="*/ 169 h 566"/>
                <a:gd name="T34" fmla="*/ 199 w 384"/>
                <a:gd name="T35" fmla="*/ 154 h 566"/>
                <a:gd name="T36" fmla="*/ 218 w 384"/>
                <a:gd name="T37" fmla="*/ 139 h 566"/>
                <a:gd name="T38" fmla="*/ 235 w 384"/>
                <a:gd name="T39" fmla="*/ 122 h 566"/>
                <a:gd name="T40" fmla="*/ 256 w 384"/>
                <a:gd name="T41" fmla="*/ 104 h 566"/>
                <a:gd name="T42" fmla="*/ 275 w 384"/>
                <a:gd name="T43" fmla="*/ 87 h 566"/>
                <a:gd name="T44" fmla="*/ 294 w 384"/>
                <a:gd name="T45" fmla="*/ 74 h 566"/>
                <a:gd name="T46" fmla="*/ 311 w 384"/>
                <a:gd name="T47" fmla="*/ 57 h 566"/>
                <a:gd name="T48" fmla="*/ 329 w 384"/>
                <a:gd name="T49" fmla="*/ 44 h 566"/>
                <a:gd name="T50" fmla="*/ 344 w 384"/>
                <a:gd name="T51" fmla="*/ 30 h 566"/>
                <a:gd name="T52" fmla="*/ 357 w 384"/>
                <a:gd name="T53" fmla="*/ 21 h 566"/>
                <a:gd name="T54" fmla="*/ 367 w 384"/>
                <a:gd name="T55" fmla="*/ 11 h 566"/>
                <a:gd name="T56" fmla="*/ 376 w 384"/>
                <a:gd name="T57" fmla="*/ 6 h 566"/>
                <a:gd name="T58" fmla="*/ 382 w 384"/>
                <a:gd name="T59" fmla="*/ 0 h 566"/>
                <a:gd name="T60" fmla="*/ 384 w 384"/>
                <a:gd name="T61" fmla="*/ 0 h 566"/>
                <a:gd name="T62" fmla="*/ 239 w 384"/>
                <a:gd name="T63" fmla="*/ 566 h 566"/>
                <a:gd name="T64" fmla="*/ 0 w 384"/>
                <a:gd name="T65" fmla="*/ 401 h 566"/>
                <a:gd name="T66" fmla="*/ 0 w 384"/>
                <a:gd name="T67" fmla="*/ 401 h 56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4"/>
                <a:gd name="T103" fmla="*/ 0 h 566"/>
                <a:gd name="T104" fmla="*/ 384 w 384"/>
                <a:gd name="T105" fmla="*/ 566 h 56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4" h="566">
                  <a:moveTo>
                    <a:pt x="0" y="401"/>
                  </a:moveTo>
                  <a:lnTo>
                    <a:pt x="98" y="342"/>
                  </a:lnTo>
                  <a:lnTo>
                    <a:pt x="78" y="304"/>
                  </a:lnTo>
                  <a:lnTo>
                    <a:pt x="78" y="302"/>
                  </a:lnTo>
                  <a:lnTo>
                    <a:pt x="78" y="298"/>
                  </a:lnTo>
                  <a:lnTo>
                    <a:pt x="79" y="291"/>
                  </a:lnTo>
                  <a:lnTo>
                    <a:pt x="85" y="281"/>
                  </a:lnTo>
                  <a:lnTo>
                    <a:pt x="87" y="274"/>
                  </a:lnTo>
                  <a:lnTo>
                    <a:pt x="91" y="266"/>
                  </a:lnTo>
                  <a:lnTo>
                    <a:pt x="98" y="258"/>
                  </a:lnTo>
                  <a:lnTo>
                    <a:pt x="104" y="249"/>
                  </a:lnTo>
                  <a:lnTo>
                    <a:pt x="112" y="239"/>
                  </a:lnTo>
                  <a:lnTo>
                    <a:pt x="123" y="228"/>
                  </a:lnTo>
                  <a:lnTo>
                    <a:pt x="137" y="215"/>
                  </a:lnTo>
                  <a:lnTo>
                    <a:pt x="150" y="201"/>
                  </a:lnTo>
                  <a:lnTo>
                    <a:pt x="163" y="186"/>
                  </a:lnTo>
                  <a:lnTo>
                    <a:pt x="180" y="169"/>
                  </a:lnTo>
                  <a:lnTo>
                    <a:pt x="199" y="154"/>
                  </a:lnTo>
                  <a:lnTo>
                    <a:pt x="218" y="139"/>
                  </a:lnTo>
                  <a:lnTo>
                    <a:pt x="235" y="122"/>
                  </a:lnTo>
                  <a:lnTo>
                    <a:pt x="256" y="104"/>
                  </a:lnTo>
                  <a:lnTo>
                    <a:pt x="275" y="87"/>
                  </a:lnTo>
                  <a:lnTo>
                    <a:pt x="294" y="74"/>
                  </a:lnTo>
                  <a:lnTo>
                    <a:pt x="311" y="57"/>
                  </a:lnTo>
                  <a:lnTo>
                    <a:pt x="329" y="44"/>
                  </a:lnTo>
                  <a:lnTo>
                    <a:pt x="344" y="30"/>
                  </a:lnTo>
                  <a:lnTo>
                    <a:pt x="357" y="21"/>
                  </a:lnTo>
                  <a:lnTo>
                    <a:pt x="367" y="11"/>
                  </a:lnTo>
                  <a:lnTo>
                    <a:pt x="376" y="6"/>
                  </a:lnTo>
                  <a:lnTo>
                    <a:pt x="382" y="0"/>
                  </a:lnTo>
                  <a:lnTo>
                    <a:pt x="384" y="0"/>
                  </a:lnTo>
                  <a:lnTo>
                    <a:pt x="239" y="566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rgbClr val="C2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1515" name="Freeform 10"/>
            <p:cNvSpPr>
              <a:spLocks/>
            </p:cNvSpPr>
            <p:nvPr/>
          </p:nvSpPr>
          <p:spPr bwMode="auto">
            <a:xfrm>
              <a:off x="1895" y="4080"/>
              <a:ext cx="134" cy="77"/>
            </a:xfrm>
            <a:custGeom>
              <a:avLst/>
              <a:gdLst>
                <a:gd name="T0" fmla="*/ 82 w 241"/>
                <a:gd name="T1" fmla="*/ 0 h 146"/>
                <a:gd name="T2" fmla="*/ 78 w 241"/>
                <a:gd name="T3" fmla="*/ 0 h 146"/>
                <a:gd name="T4" fmla="*/ 74 w 241"/>
                <a:gd name="T5" fmla="*/ 2 h 146"/>
                <a:gd name="T6" fmla="*/ 64 w 241"/>
                <a:gd name="T7" fmla="*/ 5 h 146"/>
                <a:gd name="T8" fmla="*/ 55 w 241"/>
                <a:gd name="T9" fmla="*/ 11 h 146"/>
                <a:gd name="T10" fmla="*/ 45 w 241"/>
                <a:gd name="T11" fmla="*/ 19 h 146"/>
                <a:gd name="T12" fmla="*/ 36 w 241"/>
                <a:gd name="T13" fmla="*/ 26 h 146"/>
                <a:gd name="T14" fmla="*/ 28 w 241"/>
                <a:gd name="T15" fmla="*/ 34 h 146"/>
                <a:gd name="T16" fmla="*/ 26 w 241"/>
                <a:gd name="T17" fmla="*/ 36 h 146"/>
                <a:gd name="T18" fmla="*/ 59 w 241"/>
                <a:gd name="T19" fmla="*/ 60 h 146"/>
                <a:gd name="T20" fmla="*/ 15 w 241"/>
                <a:gd name="T21" fmla="*/ 45 h 146"/>
                <a:gd name="T22" fmla="*/ 0 w 241"/>
                <a:gd name="T23" fmla="*/ 60 h 146"/>
                <a:gd name="T24" fmla="*/ 55 w 241"/>
                <a:gd name="T25" fmla="*/ 93 h 146"/>
                <a:gd name="T26" fmla="*/ 76 w 241"/>
                <a:gd name="T27" fmla="*/ 89 h 146"/>
                <a:gd name="T28" fmla="*/ 78 w 241"/>
                <a:gd name="T29" fmla="*/ 89 h 146"/>
                <a:gd name="T30" fmla="*/ 83 w 241"/>
                <a:gd name="T31" fmla="*/ 95 h 146"/>
                <a:gd name="T32" fmla="*/ 89 w 241"/>
                <a:gd name="T33" fmla="*/ 104 h 146"/>
                <a:gd name="T34" fmla="*/ 99 w 241"/>
                <a:gd name="T35" fmla="*/ 116 h 146"/>
                <a:gd name="T36" fmla="*/ 106 w 241"/>
                <a:gd name="T37" fmla="*/ 125 h 146"/>
                <a:gd name="T38" fmla="*/ 116 w 241"/>
                <a:gd name="T39" fmla="*/ 133 h 146"/>
                <a:gd name="T40" fmla="*/ 121 w 241"/>
                <a:gd name="T41" fmla="*/ 138 h 146"/>
                <a:gd name="T42" fmla="*/ 123 w 241"/>
                <a:gd name="T43" fmla="*/ 140 h 146"/>
                <a:gd name="T44" fmla="*/ 175 w 241"/>
                <a:gd name="T45" fmla="*/ 146 h 146"/>
                <a:gd name="T46" fmla="*/ 241 w 241"/>
                <a:gd name="T47" fmla="*/ 146 h 146"/>
                <a:gd name="T48" fmla="*/ 241 w 241"/>
                <a:gd name="T49" fmla="*/ 144 h 146"/>
                <a:gd name="T50" fmla="*/ 241 w 241"/>
                <a:gd name="T51" fmla="*/ 136 h 146"/>
                <a:gd name="T52" fmla="*/ 239 w 241"/>
                <a:gd name="T53" fmla="*/ 129 h 146"/>
                <a:gd name="T54" fmla="*/ 234 w 241"/>
                <a:gd name="T55" fmla="*/ 121 h 146"/>
                <a:gd name="T56" fmla="*/ 226 w 241"/>
                <a:gd name="T57" fmla="*/ 117 h 146"/>
                <a:gd name="T58" fmla="*/ 218 w 241"/>
                <a:gd name="T59" fmla="*/ 114 h 146"/>
                <a:gd name="T60" fmla="*/ 211 w 241"/>
                <a:gd name="T61" fmla="*/ 110 h 146"/>
                <a:gd name="T62" fmla="*/ 201 w 241"/>
                <a:gd name="T63" fmla="*/ 106 h 146"/>
                <a:gd name="T64" fmla="*/ 192 w 241"/>
                <a:gd name="T65" fmla="*/ 102 h 146"/>
                <a:gd name="T66" fmla="*/ 182 w 241"/>
                <a:gd name="T67" fmla="*/ 97 h 146"/>
                <a:gd name="T68" fmla="*/ 175 w 241"/>
                <a:gd name="T69" fmla="*/ 89 h 146"/>
                <a:gd name="T70" fmla="*/ 167 w 241"/>
                <a:gd name="T71" fmla="*/ 83 h 146"/>
                <a:gd name="T72" fmla="*/ 159 w 241"/>
                <a:gd name="T73" fmla="*/ 74 h 146"/>
                <a:gd name="T74" fmla="*/ 154 w 241"/>
                <a:gd name="T75" fmla="*/ 64 h 146"/>
                <a:gd name="T76" fmla="*/ 150 w 241"/>
                <a:gd name="T77" fmla="*/ 55 h 146"/>
                <a:gd name="T78" fmla="*/ 148 w 241"/>
                <a:gd name="T79" fmla="*/ 47 h 146"/>
                <a:gd name="T80" fmla="*/ 146 w 241"/>
                <a:gd name="T81" fmla="*/ 40 h 146"/>
                <a:gd name="T82" fmla="*/ 146 w 241"/>
                <a:gd name="T83" fmla="*/ 34 h 146"/>
                <a:gd name="T84" fmla="*/ 146 w 241"/>
                <a:gd name="T85" fmla="*/ 28 h 146"/>
                <a:gd name="T86" fmla="*/ 82 w 241"/>
                <a:gd name="T87" fmla="*/ 0 h 146"/>
                <a:gd name="T88" fmla="*/ 82 w 241"/>
                <a:gd name="T89" fmla="*/ 0 h 1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1"/>
                <a:gd name="T136" fmla="*/ 0 h 146"/>
                <a:gd name="T137" fmla="*/ 241 w 241"/>
                <a:gd name="T138" fmla="*/ 146 h 14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1" h="146">
                  <a:moveTo>
                    <a:pt x="82" y="0"/>
                  </a:moveTo>
                  <a:lnTo>
                    <a:pt x="78" y="0"/>
                  </a:lnTo>
                  <a:lnTo>
                    <a:pt x="74" y="2"/>
                  </a:lnTo>
                  <a:lnTo>
                    <a:pt x="64" y="5"/>
                  </a:lnTo>
                  <a:lnTo>
                    <a:pt x="55" y="11"/>
                  </a:lnTo>
                  <a:lnTo>
                    <a:pt x="45" y="19"/>
                  </a:lnTo>
                  <a:lnTo>
                    <a:pt x="36" y="26"/>
                  </a:lnTo>
                  <a:lnTo>
                    <a:pt x="28" y="34"/>
                  </a:lnTo>
                  <a:lnTo>
                    <a:pt x="26" y="36"/>
                  </a:lnTo>
                  <a:lnTo>
                    <a:pt x="59" y="60"/>
                  </a:lnTo>
                  <a:lnTo>
                    <a:pt x="15" y="45"/>
                  </a:lnTo>
                  <a:lnTo>
                    <a:pt x="0" y="60"/>
                  </a:lnTo>
                  <a:lnTo>
                    <a:pt x="55" y="93"/>
                  </a:lnTo>
                  <a:lnTo>
                    <a:pt x="76" y="89"/>
                  </a:lnTo>
                  <a:lnTo>
                    <a:pt x="78" y="89"/>
                  </a:lnTo>
                  <a:lnTo>
                    <a:pt x="83" y="95"/>
                  </a:lnTo>
                  <a:lnTo>
                    <a:pt x="89" y="104"/>
                  </a:lnTo>
                  <a:lnTo>
                    <a:pt x="99" y="116"/>
                  </a:lnTo>
                  <a:lnTo>
                    <a:pt x="106" y="125"/>
                  </a:lnTo>
                  <a:lnTo>
                    <a:pt x="116" y="133"/>
                  </a:lnTo>
                  <a:lnTo>
                    <a:pt x="121" y="138"/>
                  </a:lnTo>
                  <a:lnTo>
                    <a:pt x="123" y="140"/>
                  </a:lnTo>
                  <a:lnTo>
                    <a:pt x="175" y="146"/>
                  </a:lnTo>
                  <a:lnTo>
                    <a:pt x="241" y="146"/>
                  </a:lnTo>
                  <a:lnTo>
                    <a:pt x="241" y="144"/>
                  </a:lnTo>
                  <a:lnTo>
                    <a:pt x="241" y="136"/>
                  </a:lnTo>
                  <a:lnTo>
                    <a:pt x="239" y="129"/>
                  </a:lnTo>
                  <a:lnTo>
                    <a:pt x="234" y="121"/>
                  </a:lnTo>
                  <a:lnTo>
                    <a:pt x="226" y="117"/>
                  </a:lnTo>
                  <a:lnTo>
                    <a:pt x="218" y="114"/>
                  </a:lnTo>
                  <a:lnTo>
                    <a:pt x="211" y="110"/>
                  </a:lnTo>
                  <a:lnTo>
                    <a:pt x="201" y="106"/>
                  </a:lnTo>
                  <a:lnTo>
                    <a:pt x="192" y="102"/>
                  </a:lnTo>
                  <a:lnTo>
                    <a:pt x="182" y="97"/>
                  </a:lnTo>
                  <a:lnTo>
                    <a:pt x="175" y="89"/>
                  </a:lnTo>
                  <a:lnTo>
                    <a:pt x="167" y="83"/>
                  </a:lnTo>
                  <a:lnTo>
                    <a:pt x="159" y="74"/>
                  </a:lnTo>
                  <a:lnTo>
                    <a:pt x="154" y="64"/>
                  </a:lnTo>
                  <a:lnTo>
                    <a:pt x="150" y="55"/>
                  </a:lnTo>
                  <a:lnTo>
                    <a:pt x="148" y="47"/>
                  </a:lnTo>
                  <a:lnTo>
                    <a:pt x="146" y="40"/>
                  </a:lnTo>
                  <a:lnTo>
                    <a:pt x="146" y="34"/>
                  </a:lnTo>
                  <a:lnTo>
                    <a:pt x="146" y="2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913E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1516" name="Freeform 11"/>
            <p:cNvSpPr>
              <a:spLocks/>
            </p:cNvSpPr>
            <p:nvPr/>
          </p:nvSpPr>
          <p:spPr bwMode="auto">
            <a:xfrm>
              <a:off x="1907" y="3680"/>
              <a:ext cx="470" cy="433"/>
            </a:xfrm>
            <a:custGeom>
              <a:avLst/>
              <a:gdLst>
                <a:gd name="T0" fmla="*/ 380 w 849"/>
                <a:gd name="T1" fmla="*/ 49 h 819"/>
                <a:gd name="T2" fmla="*/ 427 w 849"/>
                <a:gd name="T3" fmla="*/ 59 h 819"/>
                <a:gd name="T4" fmla="*/ 490 w 849"/>
                <a:gd name="T5" fmla="*/ 63 h 819"/>
                <a:gd name="T6" fmla="*/ 547 w 849"/>
                <a:gd name="T7" fmla="*/ 49 h 819"/>
                <a:gd name="T8" fmla="*/ 597 w 849"/>
                <a:gd name="T9" fmla="*/ 32 h 819"/>
                <a:gd name="T10" fmla="*/ 625 w 849"/>
                <a:gd name="T11" fmla="*/ 25 h 819"/>
                <a:gd name="T12" fmla="*/ 671 w 849"/>
                <a:gd name="T13" fmla="*/ 57 h 819"/>
                <a:gd name="T14" fmla="*/ 726 w 849"/>
                <a:gd name="T15" fmla="*/ 105 h 819"/>
                <a:gd name="T16" fmla="*/ 781 w 849"/>
                <a:gd name="T17" fmla="*/ 160 h 819"/>
                <a:gd name="T18" fmla="*/ 819 w 849"/>
                <a:gd name="T19" fmla="*/ 213 h 819"/>
                <a:gd name="T20" fmla="*/ 844 w 849"/>
                <a:gd name="T21" fmla="*/ 251 h 819"/>
                <a:gd name="T22" fmla="*/ 844 w 849"/>
                <a:gd name="T23" fmla="*/ 268 h 819"/>
                <a:gd name="T24" fmla="*/ 827 w 849"/>
                <a:gd name="T25" fmla="*/ 314 h 819"/>
                <a:gd name="T26" fmla="*/ 802 w 849"/>
                <a:gd name="T27" fmla="*/ 375 h 819"/>
                <a:gd name="T28" fmla="*/ 781 w 849"/>
                <a:gd name="T29" fmla="*/ 433 h 819"/>
                <a:gd name="T30" fmla="*/ 768 w 849"/>
                <a:gd name="T31" fmla="*/ 471 h 819"/>
                <a:gd name="T32" fmla="*/ 764 w 849"/>
                <a:gd name="T33" fmla="*/ 500 h 819"/>
                <a:gd name="T34" fmla="*/ 733 w 849"/>
                <a:gd name="T35" fmla="*/ 504 h 819"/>
                <a:gd name="T36" fmla="*/ 692 w 849"/>
                <a:gd name="T37" fmla="*/ 511 h 819"/>
                <a:gd name="T38" fmla="*/ 648 w 849"/>
                <a:gd name="T39" fmla="*/ 515 h 819"/>
                <a:gd name="T40" fmla="*/ 606 w 849"/>
                <a:gd name="T41" fmla="*/ 511 h 819"/>
                <a:gd name="T42" fmla="*/ 593 w 849"/>
                <a:gd name="T43" fmla="*/ 502 h 819"/>
                <a:gd name="T44" fmla="*/ 606 w 849"/>
                <a:gd name="T45" fmla="*/ 470 h 819"/>
                <a:gd name="T46" fmla="*/ 623 w 849"/>
                <a:gd name="T47" fmla="*/ 433 h 819"/>
                <a:gd name="T48" fmla="*/ 636 w 849"/>
                <a:gd name="T49" fmla="*/ 386 h 819"/>
                <a:gd name="T50" fmla="*/ 652 w 849"/>
                <a:gd name="T51" fmla="*/ 346 h 819"/>
                <a:gd name="T52" fmla="*/ 498 w 849"/>
                <a:gd name="T53" fmla="*/ 287 h 819"/>
                <a:gd name="T54" fmla="*/ 481 w 849"/>
                <a:gd name="T55" fmla="*/ 312 h 819"/>
                <a:gd name="T56" fmla="*/ 452 w 849"/>
                <a:gd name="T57" fmla="*/ 359 h 819"/>
                <a:gd name="T58" fmla="*/ 416 w 849"/>
                <a:gd name="T59" fmla="*/ 424 h 819"/>
                <a:gd name="T60" fmla="*/ 370 w 849"/>
                <a:gd name="T61" fmla="*/ 498 h 819"/>
                <a:gd name="T62" fmla="*/ 323 w 849"/>
                <a:gd name="T63" fmla="*/ 576 h 819"/>
                <a:gd name="T64" fmla="*/ 275 w 849"/>
                <a:gd name="T65" fmla="*/ 660 h 819"/>
                <a:gd name="T66" fmla="*/ 226 w 849"/>
                <a:gd name="T67" fmla="*/ 732 h 819"/>
                <a:gd name="T68" fmla="*/ 190 w 849"/>
                <a:gd name="T69" fmla="*/ 787 h 819"/>
                <a:gd name="T70" fmla="*/ 169 w 849"/>
                <a:gd name="T71" fmla="*/ 816 h 819"/>
                <a:gd name="T72" fmla="*/ 131 w 849"/>
                <a:gd name="T73" fmla="*/ 819 h 819"/>
                <a:gd name="T74" fmla="*/ 93 w 849"/>
                <a:gd name="T75" fmla="*/ 814 h 819"/>
                <a:gd name="T76" fmla="*/ 51 w 849"/>
                <a:gd name="T77" fmla="*/ 800 h 819"/>
                <a:gd name="T78" fmla="*/ 13 w 849"/>
                <a:gd name="T79" fmla="*/ 789 h 819"/>
                <a:gd name="T80" fmla="*/ 40 w 849"/>
                <a:gd name="T81" fmla="*/ 711 h 819"/>
                <a:gd name="T82" fmla="*/ 68 w 849"/>
                <a:gd name="T83" fmla="*/ 665 h 819"/>
                <a:gd name="T84" fmla="*/ 104 w 849"/>
                <a:gd name="T85" fmla="*/ 597 h 819"/>
                <a:gd name="T86" fmla="*/ 146 w 849"/>
                <a:gd name="T87" fmla="*/ 517 h 819"/>
                <a:gd name="T88" fmla="*/ 186 w 849"/>
                <a:gd name="T89" fmla="*/ 432 h 819"/>
                <a:gd name="T90" fmla="*/ 220 w 849"/>
                <a:gd name="T91" fmla="*/ 348 h 819"/>
                <a:gd name="T92" fmla="*/ 243 w 849"/>
                <a:gd name="T93" fmla="*/ 272 h 819"/>
                <a:gd name="T94" fmla="*/ 252 w 849"/>
                <a:gd name="T95" fmla="*/ 205 h 819"/>
                <a:gd name="T96" fmla="*/ 258 w 849"/>
                <a:gd name="T97" fmla="*/ 152 h 819"/>
                <a:gd name="T98" fmla="*/ 268 w 849"/>
                <a:gd name="T99" fmla="*/ 108 h 819"/>
                <a:gd name="T100" fmla="*/ 289 w 849"/>
                <a:gd name="T101" fmla="*/ 63 h 819"/>
                <a:gd name="T102" fmla="*/ 315 w 849"/>
                <a:gd name="T103" fmla="*/ 21 h 819"/>
                <a:gd name="T104" fmla="*/ 357 w 849"/>
                <a:gd name="T105" fmla="*/ 44 h 81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49"/>
                <a:gd name="T160" fmla="*/ 0 h 819"/>
                <a:gd name="T161" fmla="*/ 849 w 849"/>
                <a:gd name="T162" fmla="*/ 819 h 81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49" h="819">
                  <a:moveTo>
                    <a:pt x="357" y="44"/>
                  </a:moveTo>
                  <a:lnTo>
                    <a:pt x="359" y="44"/>
                  </a:lnTo>
                  <a:lnTo>
                    <a:pt x="368" y="48"/>
                  </a:lnTo>
                  <a:lnTo>
                    <a:pt x="372" y="48"/>
                  </a:lnTo>
                  <a:lnTo>
                    <a:pt x="380" y="49"/>
                  </a:lnTo>
                  <a:lnTo>
                    <a:pt x="387" y="51"/>
                  </a:lnTo>
                  <a:lnTo>
                    <a:pt x="397" y="53"/>
                  </a:lnTo>
                  <a:lnTo>
                    <a:pt x="406" y="55"/>
                  </a:lnTo>
                  <a:lnTo>
                    <a:pt x="416" y="57"/>
                  </a:lnTo>
                  <a:lnTo>
                    <a:pt x="427" y="59"/>
                  </a:lnTo>
                  <a:lnTo>
                    <a:pt x="441" y="61"/>
                  </a:lnTo>
                  <a:lnTo>
                    <a:pt x="450" y="61"/>
                  </a:lnTo>
                  <a:lnTo>
                    <a:pt x="463" y="63"/>
                  </a:lnTo>
                  <a:lnTo>
                    <a:pt x="477" y="63"/>
                  </a:lnTo>
                  <a:lnTo>
                    <a:pt x="490" y="63"/>
                  </a:lnTo>
                  <a:lnTo>
                    <a:pt x="501" y="61"/>
                  </a:lnTo>
                  <a:lnTo>
                    <a:pt x="513" y="59"/>
                  </a:lnTo>
                  <a:lnTo>
                    <a:pt x="524" y="57"/>
                  </a:lnTo>
                  <a:lnTo>
                    <a:pt x="536" y="53"/>
                  </a:lnTo>
                  <a:lnTo>
                    <a:pt x="547" y="49"/>
                  </a:lnTo>
                  <a:lnTo>
                    <a:pt x="559" y="48"/>
                  </a:lnTo>
                  <a:lnTo>
                    <a:pt x="568" y="44"/>
                  </a:lnTo>
                  <a:lnTo>
                    <a:pt x="579" y="40"/>
                  </a:lnTo>
                  <a:lnTo>
                    <a:pt x="589" y="36"/>
                  </a:lnTo>
                  <a:lnTo>
                    <a:pt x="597" y="32"/>
                  </a:lnTo>
                  <a:lnTo>
                    <a:pt x="602" y="30"/>
                  </a:lnTo>
                  <a:lnTo>
                    <a:pt x="610" y="29"/>
                  </a:lnTo>
                  <a:lnTo>
                    <a:pt x="619" y="23"/>
                  </a:lnTo>
                  <a:lnTo>
                    <a:pt x="623" y="23"/>
                  </a:lnTo>
                  <a:lnTo>
                    <a:pt x="625" y="25"/>
                  </a:lnTo>
                  <a:lnTo>
                    <a:pt x="636" y="32"/>
                  </a:lnTo>
                  <a:lnTo>
                    <a:pt x="642" y="36"/>
                  </a:lnTo>
                  <a:lnTo>
                    <a:pt x="650" y="44"/>
                  </a:lnTo>
                  <a:lnTo>
                    <a:pt x="659" y="49"/>
                  </a:lnTo>
                  <a:lnTo>
                    <a:pt x="671" y="57"/>
                  </a:lnTo>
                  <a:lnTo>
                    <a:pt x="680" y="65"/>
                  </a:lnTo>
                  <a:lnTo>
                    <a:pt x="692" y="74"/>
                  </a:lnTo>
                  <a:lnTo>
                    <a:pt x="703" y="84"/>
                  </a:lnTo>
                  <a:lnTo>
                    <a:pt x="716" y="95"/>
                  </a:lnTo>
                  <a:lnTo>
                    <a:pt x="726" y="105"/>
                  </a:lnTo>
                  <a:lnTo>
                    <a:pt x="739" y="116"/>
                  </a:lnTo>
                  <a:lnTo>
                    <a:pt x="750" y="127"/>
                  </a:lnTo>
                  <a:lnTo>
                    <a:pt x="764" y="139"/>
                  </a:lnTo>
                  <a:lnTo>
                    <a:pt x="771" y="148"/>
                  </a:lnTo>
                  <a:lnTo>
                    <a:pt x="781" y="160"/>
                  </a:lnTo>
                  <a:lnTo>
                    <a:pt x="790" y="171"/>
                  </a:lnTo>
                  <a:lnTo>
                    <a:pt x="798" y="183"/>
                  </a:lnTo>
                  <a:lnTo>
                    <a:pt x="806" y="192"/>
                  </a:lnTo>
                  <a:lnTo>
                    <a:pt x="813" y="203"/>
                  </a:lnTo>
                  <a:lnTo>
                    <a:pt x="819" y="213"/>
                  </a:lnTo>
                  <a:lnTo>
                    <a:pt x="827" y="222"/>
                  </a:lnTo>
                  <a:lnTo>
                    <a:pt x="828" y="230"/>
                  </a:lnTo>
                  <a:lnTo>
                    <a:pt x="834" y="238"/>
                  </a:lnTo>
                  <a:lnTo>
                    <a:pt x="838" y="243"/>
                  </a:lnTo>
                  <a:lnTo>
                    <a:pt x="844" y="251"/>
                  </a:lnTo>
                  <a:lnTo>
                    <a:pt x="846" y="259"/>
                  </a:lnTo>
                  <a:lnTo>
                    <a:pt x="849" y="260"/>
                  </a:lnTo>
                  <a:lnTo>
                    <a:pt x="847" y="260"/>
                  </a:lnTo>
                  <a:lnTo>
                    <a:pt x="846" y="264"/>
                  </a:lnTo>
                  <a:lnTo>
                    <a:pt x="844" y="268"/>
                  </a:lnTo>
                  <a:lnTo>
                    <a:pt x="842" y="276"/>
                  </a:lnTo>
                  <a:lnTo>
                    <a:pt x="836" y="281"/>
                  </a:lnTo>
                  <a:lnTo>
                    <a:pt x="832" y="293"/>
                  </a:lnTo>
                  <a:lnTo>
                    <a:pt x="828" y="302"/>
                  </a:lnTo>
                  <a:lnTo>
                    <a:pt x="827" y="314"/>
                  </a:lnTo>
                  <a:lnTo>
                    <a:pt x="819" y="325"/>
                  </a:lnTo>
                  <a:lnTo>
                    <a:pt x="815" y="337"/>
                  </a:lnTo>
                  <a:lnTo>
                    <a:pt x="809" y="350"/>
                  </a:lnTo>
                  <a:lnTo>
                    <a:pt x="806" y="363"/>
                  </a:lnTo>
                  <a:lnTo>
                    <a:pt x="802" y="375"/>
                  </a:lnTo>
                  <a:lnTo>
                    <a:pt x="796" y="388"/>
                  </a:lnTo>
                  <a:lnTo>
                    <a:pt x="792" y="399"/>
                  </a:lnTo>
                  <a:lnTo>
                    <a:pt x="789" y="414"/>
                  </a:lnTo>
                  <a:lnTo>
                    <a:pt x="785" y="424"/>
                  </a:lnTo>
                  <a:lnTo>
                    <a:pt x="781" y="433"/>
                  </a:lnTo>
                  <a:lnTo>
                    <a:pt x="777" y="441"/>
                  </a:lnTo>
                  <a:lnTo>
                    <a:pt x="775" y="451"/>
                  </a:lnTo>
                  <a:lnTo>
                    <a:pt x="771" y="458"/>
                  </a:lnTo>
                  <a:lnTo>
                    <a:pt x="770" y="466"/>
                  </a:lnTo>
                  <a:lnTo>
                    <a:pt x="768" y="471"/>
                  </a:lnTo>
                  <a:lnTo>
                    <a:pt x="768" y="479"/>
                  </a:lnTo>
                  <a:lnTo>
                    <a:pt x="764" y="487"/>
                  </a:lnTo>
                  <a:lnTo>
                    <a:pt x="764" y="494"/>
                  </a:lnTo>
                  <a:lnTo>
                    <a:pt x="764" y="498"/>
                  </a:lnTo>
                  <a:lnTo>
                    <a:pt x="764" y="500"/>
                  </a:lnTo>
                  <a:lnTo>
                    <a:pt x="760" y="500"/>
                  </a:lnTo>
                  <a:lnTo>
                    <a:pt x="752" y="502"/>
                  </a:lnTo>
                  <a:lnTo>
                    <a:pt x="747" y="502"/>
                  </a:lnTo>
                  <a:lnTo>
                    <a:pt x="739" y="504"/>
                  </a:lnTo>
                  <a:lnTo>
                    <a:pt x="733" y="504"/>
                  </a:lnTo>
                  <a:lnTo>
                    <a:pt x="726" y="508"/>
                  </a:lnTo>
                  <a:lnTo>
                    <a:pt x="716" y="508"/>
                  </a:lnTo>
                  <a:lnTo>
                    <a:pt x="709" y="509"/>
                  </a:lnTo>
                  <a:lnTo>
                    <a:pt x="699" y="509"/>
                  </a:lnTo>
                  <a:lnTo>
                    <a:pt x="692" y="511"/>
                  </a:lnTo>
                  <a:lnTo>
                    <a:pt x="682" y="513"/>
                  </a:lnTo>
                  <a:lnTo>
                    <a:pt x="674" y="513"/>
                  </a:lnTo>
                  <a:lnTo>
                    <a:pt x="665" y="515"/>
                  </a:lnTo>
                  <a:lnTo>
                    <a:pt x="657" y="517"/>
                  </a:lnTo>
                  <a:lnTo>
                    <a:pt x="648" y="515"/>
                  </a:lnTo>
                  <a:lnTo>
                    <a:pt x="640" y="515"/>
                  </a:lnTo>
                  <a:lnTo>
                    <a:pt x="633" y="513"/>
                  </a:lnTo>
                  <a:lnTo>
                    <a:pt x="627" y="513"/>
                  </a:lnTo>
                  <a:lnTo>
                    <a:pt x="616" y="513"/>
                  </a:lnTo>
                  <a:lnTo>
                    <a:pt x="606" y="511"/>
                  </a:lnTo>
                  <a:lnTo>
                    <a:pt x="598" y="509"/>
                  </a:lnTo>
                  <a:lnTo>
                    <a:pt x="595" y="508"/>
                  </a:lnTo>
                  <a:lnTo>
                    <a:pt x="591" y="508"/>
                  </a:lnTo>
                  <a:lnTo>
                    <a:pt x="591" y="506"/>
                  </a:lnTo>
                  <a:lnTo>
                    <a:pt x="593" y="502"/>
                  </a:lnTo>
                  <a:lnTo>
                    <a:pt x="595" y="494"/>
                  </a:lnTo>
                  <a:lnTo>
                    <a:pt x="598" y="487"/>
                  </a:lnTo>
                  <a:lnTo>
                    <a:pt x="600" y="481"/>
                  </a:lnTo>
                  <a:lnTo>
                    <a:pt x="602" y="475"/>
                  </a:lnTo>
                  <a:lnTo>
                    <a:pt x="606" y="470"/>
                  </a:lnTo>
                  <a:lnTo>
                    <a:pt x="610" y="462"/>
                  </a:lnTo>
                  <a:lnTo>
                    <a:pt x="612" y="454"/>
                  </a:lnTo>
                  <a:lnTo>
                    <a:pt x="616" y="449"/>
                  </a:lnTo>
                  <a:lnTo>
                    <a:pt x="619" y="441"/>
                  </a:lnTo>
                  <a:lnTo>
                    <a:pt x="623" y="433"/>
                  </a:lnTo>
                  <a:lnTo>
                    <a:pt x="625" y="424"/>
                  </a:lnTo>
                  <a:lnTo>
                    <a:pt x="629" y="414"/>
                  </a:lnTo>
                  <a:lnTo>
                    <a:pt x="631" y="405"/>
                  </a:lnTo>
                  <a:lnTo>
                    <a:pt x="635" y="395"/>
                  </a:lnTo>
                  <a:lnTo>
                    <a:pt x="636" y="386"/>
                  </a:lnTo>
                  <a:lnTo>
                    <a:pt x="640" y="378"/>
                  </a:lnTo>
                  <a:lnTo>
                    <a:pt x="644" y="369"/>
                  </a:lnTo>
                  <a:lnTo>
                    <a:pt x="648" y="361"/>
                  </a:lnTo>
                  <a:lnTo>
                    <a:pt x="650" y="354"/>
                  </a:lnTo>
                  <a:lnTo>
                    <a:pt x="652" y="346"/>
                  </a:lnTo>
                  <a:lnTo>
                    <a:pt x="654" y="338"/>
                  </a:lnTo>
                  <a:lnTo>
                    <a:pt x="657" y="335"/>
                  </a:lnTo>
                  <a:lnTo>
                    <a:pt x="659" y="327"/>
                  </a:lnTo>
                  <a:lnTo>
                    <a:pt x="661" y="325"/>
                  </a:lnTo>
                  <a:lnTo>
                    <a:pt x="498" y="287"/>
                  </a:lnTo>
                  <a:lnTo>
                    <a:pt x="496" y="289"/>
                  </a:lnTo>
                  <a:lnTo>
                    <a:pt x="492" y="297"/>
                  </a:lnTo>
                  <a:lnTo>
                    <a:pt x="488" y="300"/>
                  </a:lnTo>
                  <a:lnTo>
                    <a:pt x="484" y="306"/>
                  </a:lnTo>
                  <a:lnTo>
                    <a:pt x="481" y="312"/>
                  </a:lnTo>
                  <a:lnTo>
                    <a:pt x="477" y="319"/>
                  </a:lnTo>
                  <a:lnTo>
                    <a:pt x="471" y="327"/>
                  </a:lnTo>
                  <a:lnTo>
                    <a:pt x="463" y="337"/>
                  </a:lnTo>
                  <a:lnTo>
                    <a:pt x="458" y="348"/>
                  </a:lnTo>
                  <a:lnTo>
                    <a:pt x="452" y="359"/>
                  </a:lnTo>
                  <a:lnTo>
                    <a:pt x="444" y="371"/>
                  </a:lnTo>
                  <a:lnTo>
                    <a:pt x="437" y="382"/>
                  </a:lnTo>
                  <a:lnTo>
                    <a:pt x="429" y="395"/>
                  </a:lnTo>
                  <a:lnTo>
                    <a:pt x="424" y="411"/>
                  </a:lnTo>
                  <a:lnTo>
                    <a:pt x="416" y="424"/>
                  </a:lnTo>
                  <a:lnTo>
                    <a:pt x="406" y="437"/>
                  </a:lnTo>
                  <a:lnTo>
                    <a:pt x="399" y="452"/>
                  </a:lnTo>
                  <a:lnTo>
                    <a:pt x="389" y="468"/>
                  </a:lnTo>
                  <a:lnTo>
                    <a:pt x="380" y="483"/>
                  </a:lnTo>
                  <a:lnTo>
                    <a:pt x="370" y="498"/>
                  </a:lnTo>
                  <a:lnTo>
                    <a:pt x="361" y="513"/>
                  </a:lnTo>
                  <a:lnTo>
                    <a:pt x="353" y="530"/>
                  </a:lnTo>
                  <a:lnTo>
                    <a:pt x="344" y="546"/>
                  </a:lnTo>
                  <a:lnTo>
                    <a:pt x="332" y="563"/>
                  </a:lnTo>
                  <a:lnTo>
                    <a:pt x="323" y="576"/>
                  </a:lnTo>
                  <a:lnTo>
                    <a:pt x="313" y="593"/>
                  </a:lnTo>
                  <a:lnTo>
                    <a:pt x="304" y="610"/>
                  </a:lnTo>
                  <a:lnTo>
                    <a:pt x="294" y="625"/>
                  </a:lnTo>
                  <a:lnTo>
                    <a:pt x="285" y="643"/>
                  </a:lnTo>
                  <a:lnTo>
                    <a:pt x="275" y="660"/>
                  </a:lnTo>
                  <a:lnTo>
                    <a:pt x="264" y="673"/>
                  </a:lnTo>
                  <a:lnTo>
                    <a:pt x="254" y="690"/>
                  </a:lnTo>
                  <a:lnTo>
                    <a:pt x="245" y="703"/>
                  </a:lnTo>
                  <a:lnTo>
                    <a:pt x="237" y="719"/>
                  </a:lnTo>
                  <a:lnTo>
                    <a:pt x="226" y="732"/>
                  </a:lnTo>
                  <a:lnTo>
                    <a:pt x="218" y="745"/>
                  </a:lnTo>
                  <a:lnTo>
                    <a:pt x="209" y="757"/>
                  </a:lnTo>
                  <a:lnTo>
                    <a:pt x="203" y="770"/>
                  </a:lnTo>
                  <a:lnTo>
                    <a:pt x="195" y="778"/>
                  </a:lnTo>
                  <a:lnTo>
                    <a:pt x="190" y="787"/>
                  </a:lnTo>
                  <a:lnTo>
                    <a:pt x="182" y="795"/>
                  </a:lnTo>
                  <a:lnTo>
                    <a:pt x="178" y="802"/>
                  </a:lnTo>
                  <a:lnTo>
                    <a:pt x="171" y="812"/>
                  </a:lnTo>
                  <a:lnTo>
                    <a:pt x="171" y="816"/>
                  </a:lnTo>
                  <a:lnTo>
                    <a:pt x="169" y="816"/>
                  </a:lnTo>
                  <a:lnTo>
                    <a:pt x="165" y="817"/>
                  </a:lnTo>
                  <a:lnTo>
                    <a:pt x="159" y="817"/>
                  </a:lnTo>
                  <a:lnTo>
                    <a:pt x="152" y="819"/>
                  </a:lnTo>
                  <a:lnTo>
                    <a:pt x="140" y="819"/>
                  </a:lnTo>
                  <a:lnTo>
                    <a:pt x="131" y="819"/>
                  </a:lnTo>
                  <a:lnTo>
                    <a:pt x="123" y="817"/>
                  </a:lnTo>
                  <a:lnTo>
                    <a:pt x="116" y="817"/>
                  </a:lnTo>
                  <a:lnTo>
                    <a:pt x="110" y="817"/>
                  </a:lnTo>
                  <a:lnTo>
                    <a:pt x="102" y="816"/>
                  </a:lnTo>
                  <a:lnTo>
                    <a:pt x="93" y="814"/>
                  </a:lnTo>
                  <a:lnTo>
                    <a:pt x="85" y="812"/>
                  </a:lnTo>
                  <a:lnTo>
                    <a:pt x="76" y="808"/>
                  </a:lnTo>
                  <a:lnTo>
                    <a:pt x="68" y="806"/>
                  </a:lnTo>
                  <a:lnTo>
                    <a:pt x="59" y="804"/>
                  </a:lnTo>
                  <a:lnTo>
                    <a:pt x="51" y="800"/>
                  </a:lnTo>
                  <a:lnTo>
                    <a:pt x="41" y="798"/>
                  </a:lnTo>
                  <a:lnTo>
                    <a:pt x="34" y="797"/>
                  </a:lnTo>
                  <a:lnTo>
                    <a:pt x="26" y="793"/>
                  </a:lnTo>
                  <a:lnTo>
                    <a:pt x="21" y="791"/>
                  </a:lnTo>
                  <a:lnTo>
                    <a:pt x="13" y="789"/>
                  </a:lnTo>
                  <a:lnTo>
                    <a:pt x="9" y="787"/>
                  </a:lnTo>
                  <a:lnTo>
                    <a:pt x="3" y="785"/>
                  </a:lnTo>
                  <a:lnTo>
                    <a:pt x="0" y="785"/>
                  </a:lnTo>
                  <a:lnTo>
                    <a:pt x="38" y="715"/>
                  </a:lnTo>
                  <a:lnTo>
                    <a:pt x="40" y="711"/>
                  </a:lnTo>
                  <a:lnTo>
                    <a:pt x="45" y="701"/>
                  </a:lnTo>
                  <a:lnTo>
                    <a:pt x="49" y="694"/>
                  </a:lnTo>
                  <a:lnTo>
                    <a:pt x="55" y="686"/>
                  </a:lnTo>
                  <a:lnTo>
                    <a:pt x="60" y="677"/>
                  </a:lnTo>
                  <a:lnTo>
                    <a:pt x="68" y="665"/>
                  </a:lnTo>
                  <a:lnTo>
                    <a:pt x="74" y="652"/>
                  </a:lnTo>
                  <a:lnTo>
                    <a:pt x="81" y="641"/>
                  </a:lnTo>
                  <a:lnTo>
                    <a:pt x="89" y="627"/>
                  </a:lnTo>
                  <a:lnTo>
                    <a:pt x="97" y="614"/>
                  </a:lnTo>
                  <a:lnTo>
                    <a:pt x="104" y="597"/>
                  </a:lnTo>
                  <a:lnTo>
                    <a:pt x="114" y="584"/>
                  </a:lnTo>
                  <a:lnTo>
                    <a:pt x="119" y="567"/>
                  </a:lnTo>
                  <a:lnTo>
                    <a:pt x="131" y="551"/>
                  </a:lnTo>
                  <a:lnTo>
                    <a:pt x="136" y="534"/>
                  </a:lnTo>
                  <a:lnTo>
                    <a:pt x="146" y="517"/>
                  </a:lnTo>
                  <a:lnTo>
                    <a:pt x="154" y="500"/>
                  </a:lnTo>
                  <a:lnTo>
                    <a:pt x="163" y="483"/>
                  </a:lnTo>
                  <a:lnTo>
                    <a:pt x="171" y="466"/>
                  </a:lnTo>
                  <a:lnTo>
                    <a:pt x="178" y="449"/>
                  </a:lnTo>
                  <a:lnTo>
                    <a:pt x="186" y="432"/>
                  </a:lnTo>
                  <a:lnTo>
                    <a:pt x="195" y="416"/>
                  </a:lnTo>
                  <a:lnTo>
                    <a:pt x="201" y="397"/>
                  </a:lnTo>
                  <a:lnTo>
                    <a:pt x="209" y="382"/>
                  </a:lnTo>
                  <a:lnTo>
                    <a:pt x="214" y="365"/>
                  </a:lnTo>
                  <a:lnTo>
                    <a:pt x="220" y="348"/>
                  </a:lnTo>
                  <a:lnTo>
                    <a:pt x="226" y="333"/>
                  </a:lnTo>
                  <a:lnTo>
                    <a:pt x="232" y="318"/>
                  </a:lnTo>
                  <a:lnTo>
                    <a:pt x="237" y="302"/>
                  </a:lnTo>
                  <a:lnTo>
                    <a:pt x="241" y="287"/>
                  </a:lnTo>
                  <a:lnTo>
                    <a:pt x="243" y="272"/>
                  </a:lnTo>
                  <a:lnTo>
                    <a:pt x="245" y="259"/>
                  </a:lnTo>
                  <a:lnTo>
                    <a:pt x="247" y="243"/>
                  </a:lnTo>
                  <a:lnTo>
                    <a:pt x="251" y="232"/>
                  </a:lnTo>
                  <a:lnTo>
                    <a:pt x="251" y="219"/>
                  </a:lnTo>
                  <a:lnTo>
                    <a:pt x="252" y="205"/>
                  </a:lnTo>
                  <a:lnTo>
                    <a:pt x="254" y="196"/>
                  </a:lnTo>
                  <a:lnTo>
                    <a:pt x="254" y="184"/>
                  </a:lnTo>
                  <a:lnTo>
                    <a:pt x="254" y="173"/>
                  </a:lnTo>
                  <a:lnTo>
                    <a:pt x="256" y="162"/>
                  </a:lnTo>
                  <a:lnTo>
                    <a:pt x="258" y="152"/>
                  </a:lnTo>
                  <a:lnTo>
                    <a:pt x="260" y="145"/>
                  </a:lnTo>
                  <a:lnTo>
                    <a:pt x="262" y="133"/>
                  </a:lnTo>
                  <a:lnTo>
                    <a:pt x="264" y="124"/>
                  </a:lnTo>
                  <a:lnTo>
                    <a:pt x="264" y="116"/>
                  </a:lnTo>
                  <a:lnTo>
                    <a:pt x="268" y="108"/>
                  </a:lnTo>
                  <a:lnTo>
                    <a:pt x="271" y="99"/>
                  </a:lnTo>
                  <a:lnTo>
                    <a:pt x="275" y="89"/>
                  </a:lnTo>
                  <a:lnTo>
                    <a:pt x="277" y="82"/>
                  </a:lnTo>
                  <a:lnTo>
                    <a:pt x="285" y="72"/>
                  </a:lnTo>
                  <a:lnTo>
                    <a:pt x="289" y="63"/>
                  </a:lnTo>
                  <a:lnTo>
                    <a:pt x="294" y="53"/>
                  </a:lnTo>
                  <a:lnTo>
                    <a:pt x="300" y="44"/>
                  </a:lnTo>
                  <a:lnTo>
                    <a:pt x="306" y="36"/>
                  </a:lnTo>
                  <a:lnTo>
                    <a:pt x="309" y="29"/>
                  </a:lnTo>
                  <a:lnTo>
                    <a:pt x="315" y="21"/>
                  </a:lnTo>
                  <a:lnTo>
                    <a:pt x="319" y="15"/>
                  </a:lnTo>
                  <a:lnTo>
                    <a:pt x="323" y="10"/>
                  </a:lnTo>
                  <a:lnTo>
                    <a:pt x="330" y="2"/>
                  </a:lnTo>
                  <a:lnTo>
                    <a:pt x="332" y="0"/>
                  </a:lnTo>
                  <a:lnTo>
                    <a:pt x="357" y="44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1517" name="Freeform 12"/>
            <p:cNvSpPr>
              <a:spLocks/>
            </p:cNvSpPr>
            <p:nvPr/>
          </p:nvSpPr>
          <p:spPr bwMode="auto">
            <a:xfrm>
              <a:off x="2495" y="3350"/>
              <a:ext cx="147" cy="114"/>
            </a:xfrm>
            <a:custGeom>
              <a:avLst/>
              <a:gdLst>
                <a:gd name="T0" fmla="*/ 0 w 266"/>
                <a:gd name="T1" fmla="*/ 161 h 216"/>
                <a:gd name="T2" fmla="*/ 69 w 266"/>
                <a:gd name="T3" fmla="*/ 102 h 216"/>
                <a:gd name="T4" fmla="*/ 69 w 266"/>
                <a:gd name="T5" fmla="*/ 100 h 216"/>
                <a:gd name="T6" fmla="*/ 69 w 266"/>
                <a:gd name="T7" fmla="*/ 98 h 216"/>
                <a:gd name="T8" fmla="*/ 69 w 266"/>
                <a:gd name="T9" fmla="*/ 93 h 216"/>
                <a:gd name="T10" fmla="*/ 69 w 266"/>
                <a:gd name="T11" fmla="*/ 85 h 216"/>
                <a:gd name="T12" fmla="*/ 69 w 266"/>
                <a:gd name="T13" fmla="*/ 78 h 216"/>
                <a:gd name="T14" fmla="*/ 73 w 266"/>
                <a:gd name="T15" fmla="*/ 68 h 216"/>
                <a:gd name="T16" fmla="*/ 76 w 266"/>
                <a:gd name="T17" fmla="*/ 60 h 216"/>
                <a:gd name="T18" fmla="*/ 80 w 266"/>
                <a:gd name="T19" fmla="*/ 53 h 216"/>
                <a:gd name="T20" fmla="*/ 86 w 266"/>
                <a:gd name="T21" fmla="*/ 45 h 216"/>
                <a:gd name="T22" fmla="*/ 92 w 266"/>
                <a:gd name="T23" fmla="*/ 39 h 216"/>
                <a:gd name="T24" fmla="*/ 97 w 266"/>
                <a:gd name="T25" fmla="*/ 36 h 216"/>
                <a:gd name="T26" fmla="*/ 103 w 266"/>
                <a:gd name="T27" fmla="*/ 34 h 216"/>
                <a:gd name="T28" fmla="*/ 116 w 266"/>
                <a:gd name="T29" fmla="*/ 30 h 216"/>
                <a:gd name="T30" fmla="*/ 128 w 266"/>
                <a:gd name="T31" fmla="*/ 28 h 216"/>
                <a:gd name="T32" fmla="*/ 139 w 266"/>
                <a:gd name="T33" fmla="*/ 20 h 216"/>
                <a:gd name="T34" fmla="*/ 149 w 266"/>
                <a:gd name="T35" fmla="*/ 13 h 216"/>
                <a:gd name="T36" fmla="*/ 156 w 266"/>
                <a:gd name="T37" fmla="*/ 7 h 216"/>
                <a:gd name="T38" fmla="*/ 158 w 266"/>
                <a:gd name="T39" fmla="*/ 5 h 216"/>
                <a:gd name="T40" fmla="*/ 171 w 266"/>
                <a:gd name="T41" fmla="*/ 11 h 216"/>
                <a:gd name="T42" fmla="*/ 164 w 266"/>
                <a:gd name="T43" fmla="*/ 24 h 216"/>
                <a:gd name="T44" fmla="*/ 236 w 266"/>
                <a:gd name="T45" fmla="*/ 0 h 216"/>
                <a:gd name="T46" fmla="*/ 247 w 266"/>
                <a:gd name="T47" fmla="*/ 11 h 216"/>
                <a:gd name="T48" fmla="*/ 266 w 266"/>
                <a:gd name="T49" fmla="*/ 11 h 216"/>
                <a:gd name="T50" fmla="*/ 266 w 266"/>
                <a:gd name="T51" fmla="*/ 47 h 216"/>
                <a:gd name="T52" fmla="*/ 206 w 266"/>
                <a:gd name="T53" fmla="*/ 93 h 216"/>
                <a:gd name="T54" fmla="*/ 141 w 266"/>
                <a:gd name="T55" fmla="*/ 121 h 216"/>
                <a:gd name="T56" fmla="*/ 137 w 266"/>
                <a:gd name="T57" fmla="*/ 117 h 216"/>
                <a:gd name="T58" fmla="*/ 130 w 266"/>
                <a:gd name="T59" fmla="*/ 116 h 216"/>
                <a:gd name="T60" fmla="*/ 118 w 266"/>
                <a:gd name="T61" fmla="*/ 114 h 216"/>
                <a:gd name="T62" fmla="*/ 107 w 266"/>
                <a:gd name="T63" fmla="*/ 116 h 216"/>
                <a:gd name="T64" fmla="*/ 103 w 266"/>
                <a:gd name="T65" fmla="*/ 117 h 216"/>
                <a:gd name="T66" fmla="*/ 99 w 266"/>
                <a:gd name="T67" fmla="*/ 121 h 216"/>
                <a:gd name="T68" fmla="*/ 93 w 266"/>
                <a:gd name="T69" fmla="*/ 125 h 216"/>
                <a:gd name="T70" fmla="*/ 86 w 266"/>
                <a:gd name="T71" fmla="*/ 133 h 216"/>
                <a:gd name="T72" fmla="*/ 80 w 266"/>
                <a:gd name="T73" fmla="*/ 140 h 216"/>
                <a:gd name="T74" fmla="*/ 73 w 266"/>
                <a:gd name="T75" fmla="*/ 148 h 216"/>
                <a:gd name="T76" fmla="*/ 65 w 266"/>
                <a:gd name="T77" fmla="*/ 157 h 216"/>
                <a:gd name="T78" fmla="*/ 59 w 266"/>
                <a:gd name="T79" fmla="*/ 167 h 216"/>
                <a:gd name="T80" fmla="*/ 50 w 266"/>
                <a:gd name="T81" fmla="*/ 176 h 216"/>
                <a:gd name="T82" fmla="*/ 42 w 266"/>
                <a:gd name="T83" fmla="*/ 184 h 216"/>
                <a:gd name="T84" fmla="*/ 35 w 266"/>
                <a:gd name="T85" fmla="*/ 192 h 216"/>
                <a:gd name="T86" fmla="*/ 31 w 266"/>
                <a:gd name="T87" fmla="*/ 199 h 216"/>
                <a:gd name="T88" fmla="*/ 25 w 266"/>
                <a:gd name="T89" fmla="*/ 207 h 216"/>
                <a:gd name="T90" fmla="*/ 23 w 266"/>
                <a:gd name="T91" fmla="*/ 211 h 216"/>
                <a:gd name="T92" fmla="*/ 21 w 266"/>
                <a:gd name="T93" fmla="*/ 214 h 216"/>
                <a:gd name="T94" fmla="*/ 21 w 266"/>
                <a:gd name="T95" fmla="*/ 216 h 216"/>
                <a:gd name="T96" fmla="*/ 0 w 266"/>
                <a:gd name="T97" fmla="*/ 161 h 216"/>
                <a:gd name="T98" fmla="*/ 0 w 266"/>
                <a:gd name="T99" fmla="*/ 161 h 2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66"/>
                <a:gd name="T151" fmla="*/ 0 h 216"/>
                <a:gd name="T152" fmla="*/ 266 w 266"/>
                <a:gd name="T153" fmla="*/ 216 h 2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66" h="216">
                  <a:moveTo>
                    <a:pt x="0" y="161"/>
                  </a:moveTo>
                  <a:lnTo>
                    <a:pt x="69" y="102"/>
                  </a:lnTo>
                  <a:lnTo>
                    <a:pt x="69" y="100"/>
                  </a:lnTo>
                  <a:lnTo>
                    <a:pt x="69" y="98"/>
                  </a:lnTo>
                  <a:lnTo>
                    <a:pt x="69" y="93"/>
                  </a:lnTo>
                  <a:lnTo>
                    <a:pt x="69" y="85"/>
                  </a:lnTo>
                  <a:lnTo>
                    <a:pt x="69" y="78"/>
                  </a:lnTo>
                  <a:lnTo>
                    <a:pt x="73" y="68"/>
                  </a:lnTo>
                  <a:lnTo>
                    <a:pt x="76" y="60"/>
                  </a:lnTo>
                  <a:lnTo>
                    <a:pt x="80" y="53"/>
                  </a:lnTo>
                  <a:lnTo>
                    <a:pt x="86" y="45"/>
                  </a:lnTo>
                  <a:lnTo>
                    <a:pt x="92" y="39"/>
                  </a:lnTo>
                  <a:lnTo>
                    <a:pt x="97" y="36"/>
                  </a:lnTo>
                  <a:lnTo>
                    <a:pt x="103" y="34"/>
                  </a:lnTo>
                  <a:lnTo>
                    <a:pt x="116" y="30"/>
                  </a:lnTo>
                  <a:lnTo>
                    <a:pt x="128" y="28"/>
                  </a:lnTo>
                  <a:lnTo>
                    <a:pt x="139" y="20"/>
                  </a:lnTo>
                  <a:lnTo>
                    <a:pt x="149" y="13"/>
                  </a:lnTo>
                  <a:lnTo>
                    <a:pt x="156" y="7"/>
                  </a:lnTo>
                  <a:lnTo>
                    <a:pt x="158" y="5"/>
                  </a:lnTo>
                  <a:lnTo>
                    <a:pt x="171" y="11"/>
                  </a:lnTo>
                  <a:lnTo>
                    <a:pt x="164" y="24"/>
                  </a:lnTo>
                  <a:lnTo>
                    <a:pt x="236" y="0"/>
                  </a:lnTo>
                  <a:lnTo>
                    <a:pt x="247" y="11"/>
                  </a:lnTo>
                  <a:lnTo>
                    <a:pt x="266" y="11"/>
                  </a:lnTo>
                  <a:lnTo>
                    <a:pt x="266" y="47"/>
                  </a:lnTo>
                  <a:lnTo>
                    <a:pt x="206" y="93"/>
                  </a:lnTo>
                  <a:lnTo>
                    <a:pt x="141" y="121"/>
                  </a:lnTo>
                  <a:lnTo>
                    <a:pt x="137" y="117"/>
                  </a:lnTo>
                  <a:lnTo>
                    <a:pt x="130" y="116"/>
                  </a:lnTo>
                  <a:lnTo>
                    <a:pt x="118" y="114"/>
                  </a:lnTo>
                  <a:lnTo>
                    <a:pt x="107" y="116"/>
                  </a:lnTo>
                  <a:lnTo>
                    <a:pt x="103" y="117"/>
                  </a:lnTo>
                  <a:lnTo>
                    <a:pt x="99" y="121"/>
                  </a:lnTo>
                  <a:lnTo>
                    <a:pt x="93" y="125"/>
                  </a:lnTo>
                  <a:lnTo>
                    <a:pt x="86" y="133"/>
                  </a:lnTo>
                  <a:lnTo>
                    <a:pt x="80" y="140"/>
                  </a:lnTo>
                  <a:lnTo>
                    <a:pt x="73" y="148"/>
                  </a:lnTo>
                  <a:lnTo>
                    <a:pt x="65" y="157"/>
                  </a:lnTo>
                  <a:lnTo>
                    <a:pt x="59" y="167"/>
                  </a:lnTo>
                  <a:lnTo>
                    <a:pt x="50" y="176"/>
                  </a:lnTo>
                  <a:lnTo>
                    <a:pt x="42" y="184"/>
                  </a:lnTo>
                  <a:lnTo>
                    <a:pt x="35" y="192"/>
                  </a:lnTo>
                  <a:lnTo>
                    <a:pt x="31" y="199"/>
                  </a:lnTo>
                  <a:lnTo>
                    <a:pt x="25" y="207"/>
                  </a:lnTo>
                  <a:lnTo>
                    <a:pt x="23" y="211"/>
                  </a:lnTo>
                  <a:lnTo>
                    <a:pt x="21" y="214"/>
                  </a:lnTo>
                  <a:lnTo>
                    <a:pt x="21" y="216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1518" name="Freeform 13"/>
            <p:cNvSpPr>
              <a:spLocks/>
            </p:cNvSpPr>
            <p:nvPr/>
          </p:nvSpPr>
          <p:spPr bwMode="auto">
            <a:xfrm>
              <a:off x="3397" y="2817"/>
              <a:ext cx="197" cy="234"/>
            </a:xfrm>
            <a:custGeom>
              <a:avLst/>
              <a:gdLst>
                <a:gd name="T0" fmla="*/ 93 w 356"/>
                <a:gd name="T1" fmla="*/ 0 h 443"/>
                <a:gd name="T2" fmla="*/ 91 w 356"/>
                <a:gd name="T3" fmla="*/ 0 h 443"/>
                <a:gd name="T4" fmla="*/ 91 w 356"/>
                <a:gd name="T5" fmla="*/ 8 h 443"/>
                <a:gd name="T6" fmla="*/ 90 w 356"/>
                <a:gd name="T7" fmla="*/ 17 h 443"/>
                <a:gd name="T8" fmla="*/ 90 w 356"/>
                <a:gd name="T9" fmla="*/ 29 h 443"/>
                <a:gd name="T10" fmla="*/ 88 w 356"/>
                <a:gd name="T11" fmla="*/ 34 h 443"/>
                <a:gd name="T12" fmla="*/ 86 w 356"/>
                <a:gd name="T13" fmla="*/ 42 h 443"/>
                <a:gd name="T14" fmla="*/ 86 w 356"/>
                <a:gd name="T15" fmla="*/ 49 h 443"/>
                <a:gd name="T16" fmla="*/ 86 w 356"/>
                <a:gd name="T17" fmla="*/ 57 h 443"/>
                <a:gd name="T18" fmla="*/ 82 w 356"/>
                <a:gd name="T19" fmla="*/ 63 h 443"/>
                <a:gd name="T20" fmla="*/ 82 w 356"/>
                <a:gd name="T21" fmla="*/ 70 h 443"/>
                <a:gd name="T22" fmla="*/ 80 w 356"/>
                <a:gd name="T23" fmla="*/ 78 h 443"/>
                <a:gd name="T24" fmla="*/ 78 w 356"/>
                <a:gd name="T25" fmla="*/ 86 h 443"/>
                <a:gd name="T26" fmla="*/ 74 w 356"/>
                <a:gd name="T27" fmla="*/ 89 h 443"/>
                <a:gd name="T28" fmla="*/ 71 w 356"/>
                <a:gd name="T29" fmla="*/ 97 h 443"/>
                <a:gd name="T30" fmla="*/ 65 w 356"/>
                <a:gd name="T31" fmla="*/ 105 h 443"/>
                <a:gd name="T32" fmla="*/ 59 w 356"/>
                <a:gd name="T33" fmla="*/ 114 h 443"/>
                <a:gd name="T34" fmla="*/ 52 w 356"/>
                <a:gd name="T35" fmla="*/ 122 h 443"/>
                <a:gd name="T36" fmla="*/ 46 w 356"/>
                <a:gd name="T37" fmla="*/ 131 h 443"/>
                <a:gd name="T38" fmla="*/ 40 w 356"/>
                <a:gd name="T39" fmla="*/ 139 h 443"/>
                <a:gd name="T40" fmla="*/ 34 w 356"/>
                <a:gd name="T41" fmla="*/ 148 h 443"/>
                <a:gd name="T42" fmla="*/ 27 w 356"/>
                <a:gd name="T43" fmla="*/ 156 h 443"/>
                <a:gd name="T44" fmla="*/ 19 w 356"/>
                <a:gd name="T45" fmla="*/ 162 h 443"/>
                <a:gd name="T46" fmla="*/ 14 w 356"/>
                <a:gd name="T47" fmla="*/ 169 h 443"/>
                <a:gd name="T48" fmla="*/ 10 w 356"/>
                <a:gd name="T49" fmla="*/ 177 h 443"/>
                <a:gd name="T50" fmla="*/ 2 w 356"/>
                <a:gd name="T51" fmla="*/ 184 h 443"/>
                <a:gd name="T52" fmla="*/ 0 w 356"/>
                <a:gd name="T53" fmla="*/ 188 h 443"/>
                <a:gd name="T54" fmla="*/ 2 w 356"/>
                <a:gd name="T55" fmla="*/ 188 h 443"/>
                <a:gd name="T56" fmla="*/ 10 w 356"/>
                <a:gd name="T57" fmla="*/ 190 h 443"/>
                <a:gd name="T58" fmla="*/ 14 w 356"/>
                <a:gd name="T59" fmla="*/ 190 h 443"/>
                <a:gd name="T60" fmla="*/ 21 w 356"/>
                <a:gd name="T61" fmla="*/ 194 h 443"/>
                <a:gd name="T62" fmla="*/ 29 w 356"/>
                <a:gd name="T63" fmla="*/ 196 h 443"/>
                <a:gd name="T64" fmla="*/ 38 w 356"/>
                <a:gd name="T65" fmla="*/ 200 h 443"/>
                <a:gd name="T66" fmla="*/ 44 w 356"/>
                <a:gd name="T67" fmla="*/ 201 h 443"/>
                <a:gd name="T68" fmla="*/ 52 w 356"/>
                <a:gd name="T69" fmla="*/ 205 h 443"/>
                <a:gd name="T70" fmla="*/ 61 w 356"/>
                <a:gd name="T71" fmla="*/ 209 h 443"/>
                <a:gd name="T72" fmla="*/ 69 w 356"/>
                <a:gd name="T73" fmla="*/ 215 h 443"/>
                <a:gd name="T74" fmla="*/ 76 w 356"/>
                <a:gd name="T75" fmla="*/ 219 h 443"/>
                <a:gd name="T76" fmla="*/ 84 w 356"/>
                <a:gd name="T77" fmla="*/ 222 h 443"/>
                <a:gd name="T78" fmla="*/ 90 w 356"/>
                <a:gd name="T79" fmla="*/ 228 h 443"/>
                <a:gd name="T80" fmla="*/ 97 w 356"/>
                <a:gd name="T81" fmla="*/ 234 h 443"/>
                <a:gd name="T82" fmla="*/ 107 w 356"/>
                <a:gd name="T83" fmla="*/ 243 h 443"/>
                <a:gd name="T84" fmla="*/ 118 w 356"/>
                <a:gd name="T85" fmla="*/ 255 h 443"/>
                <a:gd name="T86" fmla="*/ 128 w 356"/>
                <a:gd name="T87" fmla="*/ 266 h 443"/>
                <a:gd name="T88" fmla="*/ 137 w 356"/>
                <a:gd name="T89" fmla="*/ 279 h 443"/>
                <a:gd name="T90" fmla="*/ 143 w 356"/>
                <a:gd name="T91" fmla="*/ 287 h 443"/>
                <a:gd name="T92" fmla="*/ 149 w 356"/>
                <a:gd name="T93" fmla="*/ 297 h 443"/>
                <a:gd name="T94" fmla="*/ 152 w 356"/>
                <a:gd name="T95" fmla="*/ 300 h 443"/>
                <a:gd name="T96" fmla="*/ 154 w 356"/>
                <a:gd name="T97" fmla="*/ 304 h 443"/>
                <a:gd name="T98" fmla="*/ 143 w 356"/>
                <a:gd name="T99" fmla="*/ 321 h 443"/>
                <a:gd name="T100" fmla="*/ 152 w 356"/>
                <a:gd name="T101" fmla="*/ 443 h 443"/>
                <a:gd name="T102" fmla="*/ 356 w 356"/>
                <a:gd name="T103" fmla="*/ 171 h 443"/>
                <a:gd name="T104" fmla="*/ 242 w 356"/>
                <a:gd name="T105" fmla="*/ 51 h 443"/>
                <a:gd name="T106" fmla="*/ 93 w 356"/>
                <a:gd name="T107" fmla="*/ 0 h 443"/>
                <a:gd name="T108" fmla="*/ 93 w 356"/>
                <a:gd name="T109" fmla="*/ 0 h 44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56"/>
                <a:gd name="T166" fmla="*/ 0 h 443"/>
                <a:gd name="T167" fmla="*/ 356 w 356"/>
                <a:gd name="T168" fmla="*/ 443 h 44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56" h="443">
                  <a:moveTo>
                    <a:pt x="93" y="0"/>
                  </a:moveTo>
                  <a:lnTo>
                    <a:pt x="91" y="0"/>
                  </a:lnTo>
                  <a:lnTo>
                    <a:pt x="91" y="8"/>
                  </a:lnTo>
                  <a:lnTo>
                    <a:pt x="90" y="17"/>
                  </a:lnTo>
                  <a:lnTo>
                    <a:pt x="90" y="29"/>
                  </a:lnTo>
                  <a:lnTo>
                    <a:pt x="88" y="34"/>
                  </a:lnTo>
                  <a:lnTo>
                    <a:pt x="86" y="42"/>
                  </a:lnTo>
                  <a:lnTo>
                    <a:pt x="86" y="49"/>
                  </a:lnTo>
                  <a:lnTo>
                    <a:pt x="86" y="57"/>
                  </a:lnTo>
                  <a:lnTo>
                    <a:pt x="82" y="63"/>
                  </a:lnTo>
                  <a:lnTo>
                    <a:pt x="82" y="70"/>
                  </a:lnTo>
                  <a:lnTo>
                    <a:pt x="80" y="78"/>
                  </a:lnTo>
                  <a:lnTo>
                    <a:pt x="78" y="86"/>
                  </a:lnTo>
                  <a:lnTo>
                    <a:pt x="74" y="89"/>
                  </a:lnTo>
                  <a:lnTo>
                    <a:pt x="71" y="97"/>
                  </a:lnTo>
                  <a:lnTo>
                    <a:pt x="65" y="105"/>
                  </a:lnTo>
                  <a:lnTo>
                    <a:pt x="59" y="114"/>
                  </a:lnTo>
                  <a:lnTo>
                    <a:pt x="52" y="122"/>
                  </a:lnTo>
                  <a:lnTo>
                    <a:pt x="46" y="131"/>
                  </a:lnTo>
                  <a:lnTo>
                    <a:pt x="40" y="139"/>
                  </a:lnTo>
                  <a:lnTo>
                    <a:pt x="34" y="148"/>
                  </a:lnTo>
                  <a:lnTo>
                    <a:pt x="27" y="156"/>
                  </a:lnTo>
                  <a:lnTo>
                    <a:pt x="19" y="162"/>
                  </a:lnTo>
                  <a:lnTo>
                    <a:pt x="14" y="169"/>
                  </a:lnTo>
                  <a:lnTo>
                    <a:pt x="10" y="177"/>
                  </a:lnTo>
                  <a:lnTo>
                    <a:pt x="2" y="184"/>
                  </a:lnTo>
                  <a:lnTo>
                    <a:pt x="0" y="188"/>
                  </a:lnTo>
                  <a:lnTo>
                    <a:pt x="2" y="188"/>
                  </a:lnTo>
                  <a:lnTo>
                    <a:pt x="10" y="190"/>
                  </a:lnTo>
                  <a:lnTo>
                    <a:pt x="14" y="190"/>
                  </a:lnTo>
                  <a:lnTo>
                    <a:pt x="21" y="194"/>
                  </a:lnTo>
                  <a:lnTo>
                    <a:pt x="29" y="196"/>
                  </a:lnTo>
                  <a:lnTo>
                    <a:pt x="38" y="200"/>
                  </a:lnTo>
                  <a:lnTo>
                    <a:pt x="44" y="201"/>
                  </a:lnTo>
                  <a:lnTo>
                    <a:pt x="52" y="205"/>
                  </a:lnTo>
                  <a:lnTo>
                    <a:pt x="61" y="209"/>
                  </a:lnTo>
                  <a:lnTo>
                    <a:pt x="69" y="215"/>
                  </a:lnTo>
                  <a:lnTo>
                    <a:pt x="76" y="219"/>
                  </a:lnTo>
                  <a:lnTo>
                    <a:pt x="84" y="222"/>
                  </a:lnTo>
                  <a:lnTo>
                    <a:pt x="90" y="228"/>
                  </a:lnTo>
                  <a:lnTo>
                    <a:pt x="97" y="234"/>
                  </a:lnTo>
                  <a:lnTo>
                    <a:pt x="107" y="243"/>
                  </a:lnTo>
                  <a:lnTo>
                    <a:pt x="118" y="255"/>
                  </a:lnTo>
                  <a:lnTo>
                    <a:pt x="128" y="266"/>
                  </a:lnTo>
                  <a:lnTo>
                    <a:pt x="137" y="279"/>
                  </a:lnTo>
                  <a:lnTo>
                    <a:pt x="143" y="287"/>
                  </a:lnTo>
                  <a:lnTo>
                    <a:pt x="149" y="297"/>
                  </a:lnTo>
                  <a:lnTo>
                    <a:pt x="152" y="300"/>
                  </a:lnTo>
                  <a:lnTo>
                    <a:pt x="154" y="304"/>
                  </a:lnTo>
                  <a:lnTo>
                    <a:pt x="143" y="321"/>
                  </a:lnTo>
                  <a:lnTo>
                    <a:pt x="152" y="443"/>
                  </a:lnTo>
                  <a:lnTo>
                    <a:pt x="356" y="171"/>
                  </a:lnTo>
                  <a:lnTo>
                    <a:pt x="242" y="5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C2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1519" name="Freeform 14"/>
            <p:cNvSpPr>
              <a:spLocks/>
            </p:cNvSpPr>
            <p:nvPr/>
          </p:nvSpPr>
          <p:spPr bwMode="auto">
            <a:xfrm>
              <a:off x="3616" y="3011"/>
              <a:ext cx="182" cy="175"/>
            </a:xfrm>
            <a:custGeom>
              <a:avLst/>
              <a:gdLst>
                <a:gd name="T0" fmla="*/ 165 w 330"/>
                <a:gd name="T1" fmla="*/ 0 h 329"/>
                <a:gd name="T2" fmla="*/ 167 w 330"/>
                <a:gd name="T3" fmla="*/ 4 h 329"/>
                <a:gd name="T4" fmla="*/ 171 w 330"/>
                <a:gd name="T5" fmla="*/ 7 h 329"/>
                <a:gd name="T6" fmla="*/ 178 w 330"/>
                <a:gd name="T7" fmla="*/ 15 h 329"/>
                <a:gd name="T8" fmla="*/ 184 w 330"/>
                <a:gd name="T9" fmla="*/ 23 h 329"/>
                <a:gd name="T10" fmla="*/ 194 w 330"/>
                <a:gd name="T11" fmla="*/ 34 h 329"/>
                <a:gd name="T12" fmla="*/ 199 w 330"/>
                <a:gd name="T13" fmla="*/ 44 h 329"/>
                <a:gd name="T14" fmla="*/ 211 w 330"/>
                <a:gd name="T15" fmla="*/ 57 h 329"/>
                <a:gd name="T16" fmla="*/ 220 w 330"/>
                <a:gd name="T17" fmla="*/ 68 h 329"/>
                <a:gd name="T18" fmla="*/ 232 w 330"/>
                <a:gd name="T19" fmla="*/ 82 h 329"/>
                <a:gd name="T20" fmla="*/ 241 w 330"/>
                <a:gd name="T21" fmla="*/ 97 h 329"/>
                <a:gd name="T22" fmla="*/ 251 w 330"/>
                <a:gd name="T23" fmla="*/ 112 h 329"/>
                <a:gd name="T24" fmla="*/ 262 w 330"/>
                <a:gd name="T25" fmla="*/ 127 h 329"/>
                <a:gd name="T26" fmla="*/ 271 w 330"/>
                <a:gd name="T27" fmla="*/ 141 h 329"/>
                <a:gd name="T28" fmla="*/ 279 w 330"/>
                <a:gd name="T29" fmla="*/ 158 h 329"/>
                <a:gd name="T30" fmla="*/ 289 w 330"/>
                <a:gd name="T31" fmla="*/ 173 h 329"/>
                <a:gd name="T32" fmla="*/ 296 w 330"/>
                <a:gd name="T33" fmla="*/ 188 h 329"/>
                <a:gd name="T34" fmla="*/ 302 w 330"/>
                <a:gd name="T35" fmla="*/ 203 h 329"/>
                <a:gd name="T36" fmla="*/ 306 w 330"/>
                <a:gd name="T37" fmla="*/ 217 h 329"/>
                <a:gd name="T38" fmla="*/ 311 w 330"/>
                <a:gd name="T39" fmla="*/ 232 h 329"/>
                <a:gd name="T40" fmla="*/ 315 w 330"/>
                <a:gd name="T41" fmla="*/ 245 h 329"/>
                <a:gd name="T42" fmla="*/ 319 w 330"/>
                <a:gd name="T43" fmla="*/ 258 h 329"/>
                <a:gd name="T44" fmla="*/ 321 w 330"/>
                <a:gd name="T45" fmla="*/ 270 h 329"/>
                <a:gd name="T46" fmla="*/ 323 w 330"/>
                <a:gd name="T47" fmla="*/ 283 h 329"/>
                <a:gd name="T48" fmla="*/ 325 w 330"/>
                <a:gd name="T49" fmla="*/ 291 h 329"/>
                <a:gd name="T50" fmla="*/ 327 w 330"/>
                <a:gd name="T51" fmla="*/ 300 h 329"/>
                <a:gd name="T52" fmla="*/ 327 w 330"/>
                <a:gd name="T53" fmla="*/ 308 h 329"/>
                <a:gd name="T54" fmla="*/ 329 w 330"/>
                <a:gd name="T55" fmla="*/ 315 h 329"/>
                <a:gd name="T56" fmla="*/ 329 w 330"/>
                <a:gd name="T57" fmla="*/ 325 h 329"/>
                <a:gd name="T58" fmla="*/ 330 w 330"/>
                <a:gd name="T59" fmla="*/ 329 h 329"/>
                <a:gd name="T60" fmla="*/ 184 w 330"/>
                <a:gd name="T61" fmla="*/ 329 h 329"/>
                <a:gd name="T62" fmla="*/ 0 w 330"/>
                <a:gd name="T63" fmla="*/ 239 h 329"/>
                <a:gd name="T64" fmla="*/ 165 w 330"/>
                <a:gd name="T65" fmla="*/ 0 h 329"/>
                <a:gd name="T66" fmla="*/ 165 w 330"/>
                <a:gd name="T67" fmla="*/ 0 h 3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30"/>
                <a:gd name="T103" fmla="*/ 0 h 329"/>
                <a:gd name="T104" fmla="*/ 330 w 330"/>
                <a:gd name="T105" fmla="*/ 329 h 3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30" h="329">
                  <a:moveTo>
                    <a:pt x="165" y="0"/>
                  </a:moveTo>
                  <a:lnTo>
                    <a:pt x="167" y="4"/>
                  </a:lnTo>
                  <a:lnTo>
                    <a:pt x="171" y="7"/>
                  </a:lnTo>
                  <a:lnTo>
                    <a:pt x="178" y="15"/>
                  </a:lnTo>
                  <a:lnTo>
                    <a:pt x="184" y="23"/>
                  </a:lnTo>
                  <a:lnTo>
                    <a:pt x="194" y="34"/>
                  </a:lnTo>
                  <a:lnTo>
                    <a:pt x="199" y="44"/>
                  </a:lnTo>
                  <a:lnTo>
                    <a:pt x="211" y="57"/>
                  </a:lnTo>
                  <a:lnTo>
                    <a:pt x="220" y="68"/>
                  </a:lnTo>
                  <a:lnTo>
                    <a:pt x="232" y="82"/>
                  </a:lnTo>
                  <a:lnTo>
                    <a:pt x="241" y="97"/>
                  </a:lnTo>
                  <a:lnTo>
                    <a:pt x="251" y="112"/>
                  </a:lnTo>
                  <a:lnTo>
                    <a:pt x="262" y="127"/>
                  </a:lnTo>
                  <a:lnTo>
                    <a:pt x="271" y="141"/>
                  </a:lnTo>
                  <a:lnTo>
                    <a:pt x="279" y="158"/>
                  </a:lnTo>
                  <a:lnTo>
                    <a:pt x="289" y="173"/>
                  </a:lnTo>
                  <a:lnTo>
                    <a:pt x="296" y="188"/>
                  </a:lnTo>
                  <a:lnTo>
                    <a:pt x="302" y="203"/>
                  </a:lnTo>
                  <a:lnTo>
                    <a:pt x="306" y="217"/>
                  </a:lnTo>
                  <a:lnTo>
                    <a:pt x="311" y="232"/>
                  </a:lnTo>
                  <a:lnTo>
                    <a:pt x="315" y="245"/>
                  </a:lnTo>
                  <a:lnTo>
                    <a:pt x="319" y="258"/>
                  </a:lnTo>
                  <a:lnTo>
                    <a:pt x="321" y="270"/>
                  </a:lnTo>
                  <a:lnTo>
                    <a:pt x="323" y="283"/>
                  </a:lnTo>
                  <a:lnTo>
                    <a:pt x="325" y="291"/>
                  </a:lnTo>
                  <a:lnTo>
                    <a:pt x="327" y="300"/>
                  </a:lnTo>
                  <a:lnTo>
                    <a:pt x="327" y="308"/>
                  </a:lnTo>
                  <a:lnTo>
                    <a:pt x="329" y="315"/>
                  </a:lnTo>
                  <a:lnTo>
                    <a:pt x="329" y="325"/>
                  </a:lnTo>
                  <a:lnTo>
                    <a:pt x="330" y="329"/>
                  </a:lnTo>
                  <a:lnTo>
                    <a:pt x="184" y="329"/>
                  </a:lnTo>
                  <a:lnTo>
                    <a:pt x="0" y="239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C2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1520" name="Freeform 15"/>
            <p:cNvSpPr>
              <a:spLocks/>
            </p:cNvSpPr>
            <p:nvPr/>
          </p:nvSpPr>
          <p:spPr bwMode="auto">
            <a:xfrm>
              <a:off x="3154" y="3402"/>
              <a:ext cx="327" cy="144"/>
            </a:xfrm>
            <a:custGeom>
              <a:avLst/>
              <a:gdLst>
                <a:gd name="T0" fmla="*/ 593 w 593"/>
                <a:gd name="T1" fmla="*/ 249 h 274"/>
                <a:gd name="T2" fmla="*/ 591 w 593"/>
                <a:gd name="T3" fmla="*/ 248 h 274"/>
                <a:gd name="T4" fmla="*/ 586 w 593"/>
                <a:gd name="T5" fmla="*/ 248 h 274"/>
                <a:gd name="T6" fmla="*/ 574 w 593"/>
                <a:gd name="T7" fmla="*/ 248 h 274"/>
                <a:gd name="T8" fmla="*/ 563 w 593"/>
                <a:gd name="T9" fmla="*/ 248 h 274"/>
                <a:gd name="T10" fmla="*/ 555 w 593"/>
                <a:gd name="T11" fmla="*/ 246 h 274"/>
                <a:gd name="T12" fmla="*/ 548 w 593"/>
                <a:gd name="T13" fmla="*/ 246 h 274"/>
                <a:gd name="T14" fmla="*/ 536 w 593"/>
                <a:gd name="T15" fmla="*/ 246 h 274"/>
                <a:gd name="T16" fmla="*/ 529 w 593"/>
                <a:gd name="T17" fmla="*/ 246 h 274"/>
                <a:gd name="T18" fmla="*/ 519 w 593"/>
                <a:gd name="T19" fmla="*/ 246 h 274"/>
                <a:gd name="T20" fmla="*/ 510 w 593"/>
                <a:gd name="T21" fmla="*/ 246 h 274"/>
                <a:gd name="T22" fmla="*/ 498 w 593"/>
                <a:gd name="T23" fmla="*/ 248 h 274"/>
                <a:gd name="T24" fmla="*/ 489 w 593"/>
                <a:gd name="T25" fmla="*/ 249 h 274"/>
                <a:gd name="T26" fmla="*/ 475 w 593"/>
                <a:gd name="T27" fmla="*/ 249 h 274"/>
                <a:gd name="T28" fmla="*/ 464 w 593"/>
                <a:gd name="T29" fmla="*/ 251 h 274"/>
                <a:gd name="T30" fmla="*/ 453 w 593"/>
                <a:gd name="T31" fmla="*/ 253 h 274"/>
                <a:gd name="T32" fmla="*/ 441 w 593"/>
                <a:gd name="T33" fmla="*/ 255 h 274"/>
                <a:gd name="T34" fmla="*/ 430 w 593"/>
                <a:gd name="T35" fmla="*/ 257 h 274"/>
                <a:gd name="T36" fmla="*/ 418 w 593"/>
                <a:gd name="T37" fmla="*/ 259 h 274"/>
                <a:gd name="T38" fmla="*/ 407 w 593"/>
                <a:gd name="T39" fmla="*/ 261 h 274"/>
                <a:gd name="T40" fmla="*/ 399 w 593"/>
                <a:gd name="T41" fmla="*/ 265 h 274"/>
                <a:gd name="T42" fmla="*/ 388 w 593"/>
                <a:gd name="T43" fmla="*/ 265 h 274"/>
                <a:gd name="T44" fmla="*/ 380 w 593"/>
                <a:gd name="T45" fmla="*/ 267 h 274"/>
                <a:gd name="T46" fmla="*/ 373 w 593"/>
                <a:gd name="T47" fmla="*/ 268 h 274"/>
                <a:gd name="T48" fmla="*/ 367 w 593"/>
                <a:gd name="T49" fmla="*/ 270 h 274"/>
                <a:gd name="T50" fmla="*/ 358 w 593"/>
                <a:gd name="T51" fmla="*/ 272 h 274"/>
                <a:gd name="T52" fmla="*/ 356 w 593"/>
                <a:gd name="T53" fmla="*/ 274 h 274"/>
                <a:gd name="T54" fmla="*/ 352 w 593"/>
                <a:gd name="T55" fmla="*/ 272 h 274"/>
                <a:gd name="T56" fmla="*/ 344 w 593"/>
                <a:gd name="T57" fmla="*/ 268 h 274"/>
                <a:gd name="T58" fmla="*/ 337 w 593"/>
                <a:gd name="T59" fmla="*/ 267 h 274"/>
                <a:gd name="T60" fmla="*/ 331 w 593"/>
                <a:gd name="T61" fmla="*/ 265 h 274"/>
                <a:gd name="T62" fmla="*/ 323 w 593"/>
                <a:gd name="T63" fmla="*/ 261 h 274"/>
                <a:gd name="T64" fmla="*/ 316 w 593"/>
                <a:gd name="T65" fmla="*/ 259 h 274"/>
                <a:gd name="T66" fmla="*/ 304 w 593"/>
                <a:gd name="T67" fmla="*/ 255 h 274"/>
                <a:gd name="T68" fmla="*/ 293 w 593"/>
                <a:gd name="T69" fmla="*/ 253 h 274"/>
                <a:gd name="T70" fmla="*/ 282 w 593"/>
                <a:gd name="T71" fmla="*/ 249 h 274"/>
                <a:gd name="T72" fmla="*/ 268 w 593"/>
                <a:gd name="T73" fmla="*/ 248 h 274"/>
                <a:gd name="T74" fmla="*/ 255 w 593"/>
                <a:gd name="T75" fmla="*/ 244 h 274"/>
                <a:gd name="T76" fmla="*/ 240 w 593"/>
                <a:gd name="T77" fmla="*/ 244 h 274"/>
                <a:gd name="T78" fmla="*/ 225 w 593"/>
                <a:gd name="T79" fmla="*/ 240 h 274"/>
                <a:gd name="T80" fmla="*/ 209 w 593"/>
                <a:gd name="T81" fmla="*/ 240 h 274"/>
                <a:gd name="T82" fmla="*/ 192 w 593"/>
                <a:gd name="T83" fmla="*/ 238 h 274"/>
                <a:gd name="T84" fmla="*/ 175 w 593"/>
                <a:gd name="T85" fmla="*/ 238 h 274"/>
                <a:gd name="T86" fmla="*/ 156 w 593"/>
                <a:gd name="T87" fmla="*/ 238 h 274"/>
                <a:gd name="T88" fmla="*/ 139 w 593"/>
                <a:gd name="T89" fmla="*/ 238 h 274"/>
                <a:gd name="T90" fmla="*/ 120 w 593"/>
                <a:gd name="T91" fmla="*/ 238 h 274"/>
                <a:gd name="T92" fmla="*/ 103 w 593"/>
                <a:gd name="T93" fmla="*/ 238 h 274"/>
                <a:gd name="T94" fmla="*/ 86 w 593"/>
                <a:gd name="T95" fmla="*/ 240 h 274"/>
                <a:gd name="T96" fmla="*/ 72 w 593"/>
                <a:gd name="T97" fmla="*/ 242 h 274"/>
                <a:gd name="T98" fmla="*/ 55 w 593"/>
                <a:gd name="T99" fmla="*/ 242 h 274"/>
                <a:gd name="T100" fmla="*/ 42 w 593"/>
                <a:gd name="T101" fmla="*/ 244 h 274"/>
                <a:gd name="T102" fmla="*/ 31 w 593"/>
                <a:gd name="T103" fmla="*/ 244 h 274"/>
                <a:gd name="T104" fmla="*/ 21 w 593"/>
                <a:gd name="T105" fmla="*/ 246 h 274"/>
                <a:gd name="T106" fmla="*/ 12 w 593"/>
                <a:gd name="T107" fmla="*/ 248 h 274"/>
                <a:gd name="T108" fmla="*/ 6 w 593"/>
                <a:gd name="T109" fmla="*/ 248 h 274"/>
                <a:gd name="T110" fmla="*/ 0 w 593"/>
                <a:gd name="T111" fmla="*/ 249 h 274"/>
                <a:gd name="T112" fmla="*/ 114 w 593"/>
                <a:gd name="T113" fmla="*/ 0 h 274"/>
                <a:gd name="T114" fmla="*/ 593 w 593"/>
                <a:gd name="T115" fmla="*/ 206 h 274"/>
                <a:gd name="T116" fmla="*/ 593 w 593"/>
                <a:gd name="T117" fmla="*/ 249 h 274"/>
                <a:gd name="T118" fmla="*/ 593 w 593"/>
                <a:gd name="T119" fmla="*/ 249 h 27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93"/>
                <a:gd name="T181" fmla="*/ 0 h 274"/>
                <a:gd name="T182" fmla="*/ 593 w 593"/>
                <a:gd name="T183" fmla="*/ 274 h 27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93" h="274">
                  <a:moveTo>
                    <a:pt x="593" y="249"/>
                  </a:moveTo>
                  <a:lnTo>
                    <a:pt x="591" y="248"/>
                  </a:lnTo>
                  <a:lnTo>
                    <a:pt x="586" y="248"/>
                  </a:lnTo>
                  <a:lnTo>
                    <a:pt x="574" y="248"/>
                  </a:lnTo>
                  <a:lnTo>
                    <a:pt x="563" y="248"/>
                  </a:lnTo>
                  <a:lnTo>
                    <a:pt x="555" y="246"/>
                  </a:lnTo>
                  <a:lnTo>
                    <a:pt x="548" y="246"/>
                  </a:lnTo>
                  <a:lnTo>
                    <a:pt x="536" y="246"/>
                  </a:lnTo>
                  <a:lnTo>
                    <a:pt x="529" y="246"/>
                  </a:lnTo>
                  <a:lnTo>
                    <a:pt x="519" y="246"/>
                  </a:lnTo>
                  <a:lnTo>
                    <a:pt x="510" y="246"/>
                  </a:lnTo>
                  <a:lnTo>
                    <a:pt x="498" y="248"/>
                  </a:lnTo>
                  <a:lnTo>
                    <a:pt x="489" y="249"/>
                  </a:lnTo>
                  <a:lnTo>
                    <a:pt x="475" y="249"/>
                  </a:lnTo>
                  <a:lnTo>
                    <a:pt x="464" y="251"/>
                  </a:lnTo>
                  <a:lnTo>
                    <a:pt x="453" y="253"/>
                  </a:lnTo>
                  <a:lnTo>
                    <a:pt x="441" y="255"/>
                  </a:lnTo>
                  <a:lnTo>
                    <a:pt x="430" y="257"/>
                  </a:lnTo>
                  <a:lnTo>
                    <a:pt x="418" y="259"/>
                  </a:lnTo>
                  <a:lnTo>
                    <a:pt x="407" y="261"/>
                  </a:lnTo>
                  <a:lnTo>
                    <a:pt x="399" y="265"/>
                  </a:lnTo>
                  <a:lnTo>
                    <a:pt x="388" y="265"/>
                  </a:lnTo>
                  <a:lnTo>
                    <a:pt x="380" y="267"/>
                  </a:lnTo>
                  <a:lnTo>
                    <a:pt x="373" y="268"/>
                  </a:lnTo>
                  <a:lnTo>
                    <a:pt x="367" y="270"/>
                  </a:lnTo>
                  <a:lnTo>
                    <a:pt x="358" y="272"/>
                  </a:lnTo>
                  <a:lnTo>
                    <a:pt x="356" y="274"/>
                  </a:lnTo>
                  <a:lnTo>
                    <a:pt x="352" y="272"/>
                  </a:lnTo>
                  <a:lnTo>
                    <a:pt x="344" y="268"/>
                  </a:lnTo>
                  <a:lnTo>
                    <a:pt x="337" y="267"/>
                  </a:lnTo>
                  <a:lnTo>
                    <a:pt x="331" y="265"/>
                  </a:lnTo>
                  <a:lnTo>
                    <a:pt x="323" y="261"/>
                  </a:lnTo>
                  <a:lnTo>
                    <a:pt x="316" y="259"/>
                  </a:lnTo>
                  <a:lnTo>
                    <a:pt x="304" y="255"/>
                  </a:lnTo>
                  <a:lnTo>
                    <a:pt x="293" y="253"/>
                  </a:lnTo>
                  <a:lnTo>
                    <a:pt x="282" y="249"/>
                  </a:lnTo>
                  <a:lnTo>
                    <a:pt x="268" y="248"/>
                  </a:lnTo>
                  <a:lnTo>
                    <a:pt x="255" y="244"/>
                  </a:lnTo>
                  <a:lnTo>
                    <a:pt x="240" y="244"/>
                  </a:lnTo>
                  <a:lnTo>
                    <a:pt x="225" y="240"/>
                  </a:lnTo>
                  <a:lnTo>
                    <a:pt x="209" y="240"/>
                  </a:lnTo>
                  <a:lnTo>
                    <a:pt x="192" y="238"/>
                  </a:lnTo>
                  <a:lnTo>
                    <a:pt x="175" y="238"/>
                  </a:lnTo>
                  <a:lnTo>
                    <a:pt x="156" y="238"/>
                  </a:lnTo>
                  <a:lnTo>
                    <a:pt x="139" y="238"/>
                  </a:lnTo>
                  <a:lnTo>
                    <a:pt x="120" y="238"/>
                  </a:lnTo>
                  <a:lnTo>
                    <a:pt x="103" y="238"/>
                  </a:lnTo>
                  <a:lnTo>
                    <a:pt x="86" y="240"/>
                  </a:lnTo>
                  <a:lnTo>
                    <a:pt x="72" y="242"/>
                  </a:lnTo>
                  <a:lnTo>
                    <a:pt x="55" y="242"/>
                  </a:lnTo>
                  <a:lnTo>
                    <a:pt x="42" y="244"/>
                  </a:lnTo>
                  <a:lnTo>
                    <a:pt x="31" y="244"/>
                  </a:lnTo>
                  <a:lnTo>
                    <a:pt x="21" y="246"/>
                  </a:lnTo>
                  <a:lnTo>
                    <a:pt x="12" y="248"/>
                  </a:lnTo>
                  <a:lnTo>
                    <a:pt x="6" y="248"/>
                  </a:lnTo>
                  <a:lnTo>
                    <a:pt x="0" y="249"/>
                  </a:lnTo>
                  <a:lnTo>
                    <a:pt x="114" y="0"/>
                  </a:lnTo>
                  <a:lnTo>
                    <a:pt x="593" y="206"/>
                  </a:lnTo>
                  <a:lnTo>
                    <a:pt x="593" y="249"/>
                  </a:lnTo>
                  <a:close/>
                </a:path>
              </a:pathLst>
            </a:custGeom>
            <a:solidFill>
              <a:srgbClr val="A6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1521" name="Freeform 16"/>
            <p:cNvSpPr>
              <a:spLocks/>
            </p:cNvSpPr>
            <p:nvPr/>
          </p:nvSpPr>
          <p:spPr bwMode="auto">
            <a:xfrm>
              <a:off x="2762" y="3682"/>
              <a:ext cx="412" cy="134"/>
            </a:xfrm>
            <a:custGeom>
              <a:avLst/>
              <a:gdLst>
                <a:gd name="T0" fmla="*/ 743 w 743"/>
                <a:gd name="T1" fmla="*/ 197 h 253"/>
                <a:gd name="T2" fmla="*/ 454 w 743"/>
                <a:gd name="T3" fmla="*/ 253 h 253"/>
                <a:gd name="T4" fmla="*/ 0 w 743"/>
                <a:gd name="T5" fmla="*/ 215 h 253"/>
                <a:gd name="T6" fmla="*/ 186 w 743"/>
                <a:gd name="T7" fmla="*/ 0 h 253"/>
                <a:gd name="T8" fmla="*/ 743 w 743"/>
                <a:gd name="T9" fmla="*/ 197 h 253"/>
                <a:gd name="T10" fmla="*/ 743 w 743"/>
                <a:gd name="T11" fmla="*/ 197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3"/>
                <a:gd name="T19" fmla="*/ 0 h 253"/>
                <a:gd name="T20" fmla="*/ 743 w 743"/>
                <a:gd name="T21" fmla="*/ 253 h 2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3" h="253">
                  <a:moveTo>
                    <a:pt x="743" y="197"/>
                  </a:moveTo>
                  <a:lnTo>
                    <a:pt x="454" y="253"/>
                  </a:lnTo>
                  <a:lnTo>
                    <a:pt x="0" y="215"/>
                  </a:lnTo>
                  <a:lnTo>
                    <a:pt x="186" y="0"/>
                  </a:lnTo>
                  <a:lnTo>
                    <a:pt x="743" y="197"/>
                  </a:lnTo>
                  <a:close/>
                </a:path>
              </a:pathLst>
            </a:custGeom>
            <a:solidFill>
              <a:srgbClr val="A6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1522" name="Freeform 17"/>
            <p:cNvSpPr>
              <a:spLocks/>
            </p:cNvSpPr>
            <p:nvPr/>
          </p:nvSpPr>
          <p:spPr bwMode="auto">
            <a:xfrm>
              <a:off x="2496" y="3892"/>
              <a:ext cx="360" cy="96"/>
            </a:xfrm>
            <a:custGeom>
              <a:avLst/>
              <a:gdLst>
                <a:gd name="T0" fmla="*/ 652 w 652"/>
                <a:gd name="T1" fmla="*/ 171 h 181"/>
                <a:gd name="T2" fmla="*/ 422 w 652"/>
                <a:gd name="T3" fmla="*/ 181 h 181"/>
                <a:gd name="T4" fmla="*/ 0 w 652"/>
                <a:gd name="T5" fmla="*/ 181 h 181"/>
                <a:gd name="T6" fmla="*/ 50 w 652"/>
                <a:gd name="T7" fmla="*/ 0 h 181"/>
                <a:gd name="T8" fmla="*/ 578 w 652"/>
                <a:gd name="T9" fmla="*/ 116 h 181"/>
                <a:gd name="T10" fmla="*/ 652 w 652"/>
                <a:gd name="T11" fmla="*/ 171 h 181"/>
                <a:gd name="T12" fmla="*/ 652 w 652"/>
                <a:gd name="T13" fmla="*/ 171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2"/>
                <a:gd name="T22" fmla="*/ 0 h 181"/>
                <a:gd name="T23" fmla="*/ 652 w 652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2" h="181">
                  <a:moveTo>
                    <a:pt x="652" y="171"/>
                  </a:moveTo>
                  <a:lnTo>
                    <a:pt x="422" y="181"/>
                  </a:lnTo>
                  <a:lnTo>
                    <a:pt x="0" y="181"/>
                  </a:lnTo>
                  <a:lnTo>
                    <a:pt x="50" y="0"/>
                  </a:lnTo>
                  <a:lnTo>
                    <a:pt x="578" y="116"/>
                  </a:lnTo>
                  <a:lnTo>
                    <a:pt x="652" y="171"/>
                  </a:lnTo>
                  <a:close/>
                </a:path>
              </a:pathLst>
            </a:custGeom>
            <a:solidFill>
              <a:srgbClr val="A6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1523" name="Freeform 18"/>
            <p:cNvSpPr>
              <a:spLocks/>
            </p:cNvSpPr>
            <p:nvPr/>
          </p:nvSpPr>
          <p:spPr bwMode="auto">
            <a:xfrm>
              <a:off x="2046" y="3392"/>
              <a:ext cx="496" cy="338"/>
            </a:xfrm>
            <a:custGeom>
              <a:avLst/>
              <a:gdLst>
                <a:gd name="T0" fmla="*/ 100 w 899"/>
                <a:gd name="T1" fmla="*/ 599 h 639"/>
                <a:gd name="T2" fmla="*/ 17 w 899"/>
                <a:gd name="T3" fmla="*/ 597 h 639"/>
                <a:gd name="T4" fmla="*/ 0 w 899"/>
                <a:gd name="T5" fmla="*/ 379 h 639"/>
                <a:gd name="T6" fmla="*/ 3 w 899"/>
                <a:gd name="T7" fmla="*/ 362 h 639"/>
                <a:gd name="T8" fmla="*/ 15 w 899"/>
                <a:gd name="T9" fmla="*/ 337 h 639"/>
                <a:gd name="T10" fmla="*/ 30 w 899"/>
                <a:gd name="T11" fmla="*/ 310 h 639"/>
                <a:gd name="T12" fmla="*/ 55 w 899"/>
                <a:gd name="T13" fmla="*/ 286 h 639"/>
                <a:gd name="T14" fmla="*/ 83 w 899"/>
                <a:gd name="T15" fmla="*/ 251 h 639"/>
                <a:gd name="T16" fmla="*/ 116 w 899"/>
                <a:gd name="T17" fmla="*/ 221 h 639"/>
                <a:gd name="T18" fmla="*/ 146 w 899"/>
                <a:gd name="T19" fmla="*/ 192 h 639"/>
                <a:gd name="T20" fmla="*/ 175 w 899"/>
                <a:gd name="T21" fmla="*/ 173 h 639"/>
                <a:gd name="T22" fmla="*/ 192 w 899"/>
                <a:gd name="T23" fmla="*/ 162 h 639"/>
                <a:gd name="T24" fmla="*/ 218 w 899"/>
                <a:gd name="T25" fmla="*/ 162 h 639"/>
                <a:gd name="T26" fmla="*/ 247 w 899"/>
                <a:gd name="T27" fmla="*/ 158 h 639"/>
                <a:gd name="T28" fmla="*/ 270 w 899"/>
                <a:gd name="T29" fmla="*/ 151 h 639"/>
                <a:gd name="T30" fmla="*/ 319 w 899"/>
                <a:gd name="T31" fmla="*/ 124 h 639"/>
                <a:gd name="T32" fmla="*/ 416 w 899"/>
                <a:gd name="T33" fmla="*/ 156 h 639"/>
                <a:gd name="T34" fmla="*/ 446 w 899"/>
                <a:gd name="T35" fmla="*/ 166 h 639"/>
                <a:gd name="T36" fmla="*/ 465 w 899"/>
                <a:gd name="T37" fmla="*/ 158 h 639"/>
                <a:gd name="T38" fmla="*/ 486 w 899"/>
                <a:gd name="T39" fmla="*/ 152 h 639"/>
                <a:gd name="T40" fmla="*/ 507 w 899"/>
                <a:gd name="T41" fmla="*/ 151 h 639"/>
                <a:gd name="T42" fmla="*/ 528 w 899"/>
                <a:gd name="T43" fmla="*/ 147 h 639"/>
                <a:gd name="T44" fmla="*/ 549 w 899"/>
                <a:gd name="T45" fmla="*/ 143 h 639"/>
                <a:gd name="T46" fmla="*/ 574 w 899"/>
                <a:gd name="T47" fmla="*/ 137 h 639"/>
                <a:gd name="T48" fmla="*/ 604 w 899"/>
                <a:gd name="T49" fmla="*/ 128 h 639"/>
                <a:gd name="T50" fmla="*/ 638 w 899"/>
                <a:gd name="T51" fmla="*/ 118 h 639"/>
                <a:gd name="T52" fmla="*/ 673 w 899"/>
                <a:gd name="T53" fmla="*/ 97 h 639"/>
                <a:gd name="T54" fmla="*/ 711 w 899"/>
                <a:gd name="T55" fmla="*/ 76 h 639"/>
                <a:gd name="T56" fmla="*/ 745 w 899"/>
                <a:gd name="T57" fmla="*/ 57 h 639"/>
                <a:gd name="T58" fmla="*/ 773 w 899"/>
                <a:gd name="T59" fmla="*/ 42 h 639"/>
                <a:gd name="T60" fmla="*/ 787 w 899"/>
                <a:gd name="T61" fmla="*/ 35 h 639"/>
                <a:gd name="T62" fmla="*/ 876 w 899"/>
                <a:gd name="T63" fmla="*/ 0 h 639"/>
                <a:gd name="T64" fmla="*/ 868 w 899"/>
                <a:gd name="T65" fmla="*/ 111 h 639"/>
                <a:gd name="T66" fmla="*/ 863 w 899"/>
                <a:gd name="T67" fmla="*/ 122 h 639"/>
                <a:gd name="T68" fmla="*/ 842 w 899"/>
                <a:gd name="T69" fmla="*/ 152 h 639"/>
                <a:gd name="T70" fmla="*/ 823 w 899"/>
                <a:gd name="T71" fmla="*/ 166 h 639"/>
                <a:gd name="T72" fmla="*/ 798 w 899"/>
                <a:gd name="T73" fmla="*/ 181 h 639"/>
                <a:gd name="T74" fmla="*/ 764 w 899"/>
                <a:gd name="T75" fmla="*/ 194 h 639"/>
                <a:gd name="T76" fmla="*/ 728 w 899"/>
                <a:gd name="T77" fmla="*/ 208 h 639"/>
                <a:gd name="T78" fmla="*/ 686 w 899"/>
                <a:gd name="T79" fmla="*/ 227 h 639"/>
                <a:gd name="T80" fmla="*/ 640 w 899"/>
                <a:gd name="T81" fmla="*/ 251 h 639"/>
                <a:gd name="T82" fmla="*/ 593 w 899"/>
                <a:gd name="T83" fmla="*/ 284 h 639"/>
                <a:gd name="T84" fmla="*/ 545 w 899"/>
                <a:gd name="T85" fmla="*/ 322 h 639"/>
                <a:gd name="T86" fmla="*/ 501 w 899"/>
                <a:gd name="T87" fmla="*/ 363 h 639"/>
                <a:gd name="T88" fmla="*/ 467 w 899"/>
                <a:gd name="T89" fmla="*/ 400 h 639"/>
                <a:gd name="T90" fmla="*/ 443 w 899"/>
                <a:gd name="T91" fmla="*/ 424 h 639"/>
                <a:gd name="T92" fmla="*/ 435 w 899"/>
                <a:gd name="T93" fmla="*/ 436 h 639"/>
                <a:gd name="T94" fmla="*/ 91 w 899"/>
                <a:gd name="T95" fmla="*/ 567 h 63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99"/>
                <a:gd name="T145" fmla="*/ 0 h 639"/>
                <a:gd name="T146" fmla="*/ 899 w 899"/>
                <a:gd name="T147" fmla="*/ 639 h 63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99" h="639">
                  <a:moveTo>
                    <a:pt x="91" y="567"/>
                  </a:moveTo>
                  <a:lnTo>
                    <a:pt x="93" y="582"/>
                  </a:lnTo>
                  <a:lnTo>
                    <a:pt x="100" y="599"/>
                  </a:lnTo>
                  <a:lnTo>
                    <a:pt x="87" y="612"/>
                  </a:lnTo>
                  <a:lnTo>
                    <a:pt x="32" y="639"/>
                  </a:lnTo>
                  <a:lnTo>
                    <a:pt x="17" y="597"/>
                  </a:lnTo>
                  <a:lnTo>
                    <a:pt x="19" y="546"/>
                  </a:lnTo>
                  <a:lnTo>
                    <a:pt x="0" y="407"/>
                  </a:lnTo>
                  <a:lnTo>
                    <a:pt x="0" y="379"/>
                  </a:lnTo>
                  <a:lnTo>
                    <a:pt x="0" y="377"/>
                  </a:lnTo>
                  <a:lnTo>
                    <a:pt x="2" y="369"/>
                  </a:lnTo>
                  <a:lnTo>
                    <a:pt x="3" y="362"/>
                  </a:lnTo>
                  <a:lnTo>
                    <a:pt x="9" y="352"/>
                  </a:lnTo>
                  <a:lnTo>
                    <a:pt x="11" y="344"/>
                  </a:lnTo>
                  <a:lnTo>
                    <a:pt x="15" y="337"/>
                  </a:lnTo>
                  <a:lnTo>
                    <a:pt x="19" y="329"/>
                  </a:lnTo>
                  <a:lnTo>
                    <a:pt x="26" y="322"/>
                  </a:lnTo>
                  <a:lnTo>
                    <a:pt x="30" y="310"/>
                  </a:lnTo>
                  <a:lnTo>
                    <a:pt x="38" y="303"/>
                  </a:lnTo>
                  <a:lnTo>
                    <a:pt x="45" y="293"/>
                  </a:lnTo>
                  <a:lnTo>
                    <a:pt x="55" y="286"/>
                  </a:lnTo>
                  <a:lnTo>
                    <a:pt x="62" y="274"/>
                  </a:lnTo>
                  <a:lnTo>
                    <a:pt x="72" y="263"/>
                  </a:lnTo>
                  <a:lnTo>
                    <a:pt x="83" y="251"/>
                  </a:lnTo>
                  <a:lnTo>
                    <a:pt x="95" y="242"/>
                  </a:lnTo>
                  <a:lnTo>
                    <a:pt x="106" y="230"/>
                  </a:lnTo>
                  <a:lnTo>
                    <a:pt x="116" y="221"/>
                  </a:lnTo>
                  <a:lnTo>
                    <a:pt x="127" y="211"/>
                  </a:lnTo>
                  <a:lnTo>
                    <a:pt x="138" y="202"/>
                  </a:lnTo>
                  <a:lnTo>
                    <a:pt x="146" y="192"/>
                  </a:lnTo>
                  <a:lnTo>
                    <a:pt x="157" y="185"/>
                  </a:lnTo>
                  <a:lnTo>
                    <a:pt x="165" y="177"/>
                  </a:lnTo>
                  <a:lnTo>
                    <a:pt x="175" y="173"/>
                  </a:lnTo>
                  <a:lnTo>
                    <a:pt x="184" y="164"/>
                  </a:lnTo>
                  <a:lnTo>
                    <a:pt x="188" y="162"/>
                  </a:lnTo>
                  <a:lnTo>
                    <a:pt x="192" y="162"/>
                  </a:lnTo>
                  <a:lnTo>
                    <a:pt x="203" y="162"/>
                  </a:lnTo>
                  <a:lnTo>
                    <a:pt x="211" y="162"/>
                  </a:lnTo>
                  <a:lnTo>
                    <a:pt x="218" y="162"/>
                  </a:lnTo>
                  <a:lnTo>
                    <a:pt x="228" y="162"/>
                  </a:lnTo>
                  <a:lnTo>
                    <a:pt x="239" y="162"/>
                  </a:lnTo>
                  <a:lnTo>
                    <a:pt x="247" y="158"/>
                  </a:lnTo>
                  <a:lnTo>
                    <a:pt x="254" y="156"/>
                  </a:lnTo>
                  <a:lnTo>
                    <a:pt x="262" y="152"/>
                  </a:lnTo>
                  <a:lnTo>
                    <a:pt x="270" y="151"/>
                  </a:lnTo>
                  <a:lnTo>
                    <a:pt x="279" y="145"/>
                  </a:lnTo>
                  <a:lnTo>
                    <a:pt x="285" y="145"/>
                  </a:lnTo>
                  <a:lnTo>
                    <a:pt x="319" y="124"/>
                  </a:lnTo>
                  <a:lnTo>
                    <a:pt x="346" y="156"/>
                  </a:lnTo>
                  <a:lnTo>
                    <a:pt x="399" y="204"/>
                  </a:lnTo>
                  <a:lnTo>
                    <a:pt x="416" y="156"/>
                  </a:lnTo>
                  <a:lnTo>
                    <a:pt x="443" y="168"/>
                  </a:lnTo>
                  <a:lnTo>
                    <a:pt x="443" y="166"/>
                  </a:lnTo>
                  <a:lnTo>
                    <a:pt x="446" y="166"/>
                  </a:lnTo>
                  <a:lnTo>
                    <a:pt x="450" y="162"/>
                  </a:lnTo>
                  <a:lnTo>
                    <a:pt x="458" y="162"/>
                  </a:lnTo>
                  <a:lnTo>
                    <a:pt x="465" y="158"/>
                  </a:lnTo>
                  <a:lnTo>
                    <a:pt x="477" y="156"/>
                  </a:lnTo>
                  <a:lnTo>
                    <a:pt x="481" y="154"/>
                  </a:lnTo>
                  <a:lnTo>
                    <a:pt x="486" y="152"/>
                  </a:lnTo>
                  <a:lnTo>
                    <a:pt x="494" y="152"/>
                  </a:lnTo>
                  <a:lnTo>
                    <a:pt x="501" y="152"/>
                  </a:lnTo>
                  <a:lnTo>
                    <a:pt x="507" y="151"/>
                  </a:lnTo>
                  <a:lnTo>
                    <a:pt x="513" y="149"/>
                  </a:lnTo>
                  <a:lnTo>
                    <a:pt x="521" y="149"/>
                  </a:lnTo>
                  <a:lnTo>
                    <a:pt x="528" y="147"/>
                  </a:lnTo>
                  <a:lnTo>
                    <a:pt x="534" y="145"/>
                  </a:lnTo>
                  <a:lnTo>
                    <a:pt x="541" y="145"/>
                  </a:lnTo>
                  <a:lnTo>
                    <a:pt x="549" y="143"/>
                  </a:lnTo>
                  <a:lnTo>
                    <a:pt x="559" y="141"/>
                  </a:lnTo>
                  <a:lnTo>
                    <a:pt x="566" y="139"/>
                  </a:lnTo>
                  <a:lnTo>
                    <a:pt x="574" y="137"/>
                  </a:lnTo>
                  <a:lnTo>
                    <a:pt x="583" y="135"/>
                  </a:lnTo>
                  <a:lnTo>
                    <a:pt x="595" y="133"/>
                  </a:lnTo>
                  <a:lnTo>
                    <a:pt x="604" y="128"/>
                  </a:lnTo>
                  <a:lnTo>
                    <a:pt x="616" y="124"/>
                  </a:lnTo>
                  <a:lnTo>
                    <a:pt x="625" y="120"/>
                  </a:lnTo>
                  <a:lnTo>
                    <a:pt x="638" y="118"/>
                  </a:lnTo>
                  <a:lnTo>
                    <a:pt x="650" y="111"/>
                  </a:lnTo>
                  <a:lnTo>
                    <a:pt x="661" y="103"/>
                  </a:lnTo>
                  <a:lnTo>
                    <a:pt x="673" y="97"/>
                  </a:lnTo>
                  <a:lnTo>
                    <a:pt x="688" y="92"/>
                  </a:lnTo>
                  <a:lnTo>
                    <a:pt x="699" y="84"/>
                  </a:lnTo>
                  <a:lnTo>
                    <a:pt x="711" y="76"/>
                  </a:lnTo>
                  <a:lnTo>
                    <a:pt x="724" y="71"/>
                  </a:lnTo>
                  <a:lnTo>
                    <a:pt x="735" y="65"/>
                  </a:lnTo>
                  <a:lnTo>
                    <a:pt x="745" y="57"/>
                  </a:lnTo>
                  <a:lnTo>
                    <a:pt x="756" y="52"/>
                  </a:lnTo>
                  <a:lnTo>
                    <a:pt x="764" y="46"/>
                  </a:lnTo>
                  <a:lnTo>
                    <a:pt x="773" y="42"/>
                  </a:lnTo>
                  <a:lnTo>
                    <a:pt x="779" y="38"/>
                  </a:lnTo>
                  <a:lnTo>
                    <a:pt x="783" y="35"/>
                  </a:lnTo>
                  <a:lnTo>
                    <a:pt x="787" y="35"/>
                  </a:lnTo>
                  <a:lnTo>
                    <a:pt x="789" y="35"/>
                  </a:lnTo>
                  <a:lnTo>
                    <a:pt x="827" y="31"/>
                  </a:lnTo>
                  <a:lnTo>
                    <a:pt x="876" y="0"/>
                  </a:lnTo>
                  <a:lnTo>
                    <a:pt x="889" y="27"/>
                  </a:lnTo>
                  <a:lnTo>
                    <a:pt x="899" y="86"/>
                  </a:lnTo>
                  <a:lnTo>
                    <a:pt x="868" y="111"/>
                  </a:lnTo>
                  <a:lnTo>
                    <a:pt x="866" y="111"/>
                  </a:lnTo>
                  <a:lnTo>
                    <a:pt x="866" y="116"/>
                  </a:lnTo>
                  <a:lnTo>
                    <a:pt x="863" y="122"/>
                  </a:lnTo>
                  <a:lnTo>
                    <a:pt x="859" y="132"/>
                  </a:lnTo>
                  <a:lnTo>
                    <a:pt x="851" y="141"/>
                  </a:lnTo>
                  <a:lnTo>
                    <a:pt x="842" y="152"/>
                  </a:lnTo>
                  <a:lnTo>
                    <a:pt x="836" y="156"/>
                  </a:lnTo>
                  <a:lnTo>
                    <a:pt x="830" y="162"/>
                  </a:lnTo>
                  <a:lnTo>
                    <a:pt x="823" y="166"/>
                  </a:lnTo>
                  <a:lnTo>
                    <a:pt x="815" y="173"/>
                  </a:lnTo>
                  <a:lnTo>
                    <a:pt x="806" y="177"/>
                  </a:lnTo>
                  <a:lnTo>
                    <a:pt x="798" y="181"/>
                  </a:lnTo>
                  <a:lnTo>
                    <a:pt x="787" y="185"/>
                  </a:lnTo>
                  <a:lnTo>
                    <a:pt x="777" y="190"/>
                  </a:lnTo>
                  <a:lnTo>
                    <a:pt x="764" y="194"/>
                  </a:lnTo>
                  <a:lnTo>
                    <a:pt x="752" y="196"/>
                  </a:lnTo>
                  <a:lnTo>
                    <a:pt x="741" y="202"/>
                  </a:lnTo>
                  <a:lnTo>
                    <a:pt x="728" y="208"/>
                  </a:lnTo>
                  <a:lnTo>
                    <a:pt x="714" y="213"/>
                  </a:lnTo>
                  <a:lnTo>
                    <a:pt x="701" y="219"/>
                  </a:lnTo>
                  <a:lnTo>
                    <a:pt x="686" y="227"/>
                  </a:lnTo>
                  <a:lnTo>
                    <a:pt x="671" y="234"/>
                  </a:lnTo>
                  <a:lnTo>
                    <a:pt x="655" y="242"/>
                  </a:lnTo>
                  <a:lnTo>
                    <a:pt x="640" y="251"/>
                  </a:lnTo>
                  <a:lnTo>
                    <a:pt x="625" y="261"/>
                  </a:lnTo>
                  <a:lnTo>
                    <a:pt x="610" y="274"/>
                  </a:lnTo>
                  <a:lnTo>
                    <a:pt x="593" y="284"/>
                  </a:lnTo>
                  <a:lnTo>
                    <a:pt x="578" y="297"/>
                  </a:lnTo>
                  <a:lnTo>
                    <a:pt x="560" y="308"/>
                  </a:lnTo>
                  <a:lnTo>
                    <a:pt x="545" y="322"/>
                  </a:lnTo>
                  <a:lnTo>
                    <a:pt x="530" y="335"/>
                  </a:lnTo>
                  <a:lnTo>
                    <a:pt x="515" y="348"/>
                  </a:lnTo>
                  <a:lnTo>
                    <a:pt x="501" y="363"/>
                  </a:lnTo>
                  <a:lnTo>
                    <a:pt x="490" y="377"/>
                  </a:lnTo>
                  <a:lnTo>
                    <a:pt x="477" y="388"/>
                  </a:lnTo>
                  <a:lnTo>
                    <a:pt x="467" y="400"/>
                  </a:lnTo>
                  <a:lnTo>
                    <a:pt x="456" y="409"/>
                  </a:lnTo>
                  <a:lnTo>
                    <a:pt x="450" y="419"/>
                  </a:lnTo>
                  <a:lnTo>
                    <a:pt x="443" y="424"/>
                  </a:lnTo>
                  <a:lnTo>
                    <a:pt x="439" y="432"/>
                  </a:lnTo>
                  <a:lnTo>
                    <a:pt x="435" y="434"/>
                  </a:lnTo>
                  <a:lnTo>
                    <a:pt x="435" y="436"/>
                  </a:lnTo>
                  <a:lnTo>
                    <a:pt x="395" y="573"/>
                  </a:lnTo>
                  <a:lnTo>
                    <a:pt x="195" y="626"/>
                  </a:lnTo>
                  <a:lnTo>
                    <a:pt x="91" y="567"/>
                  </a:lnTo>
                  <a:close/>
                </a:path>
              </a:pathLst>
            </a:custGeom>
            <a:solidFill>
              <a:srgbClr val="FFFF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1524" name="Freeform 19"/>
            <p:cNvSpPr>
              <a:spLocks/>
            </p:cNvSpPr>
            <p:nvPr/>
          </p:nvSpPr>
          <p:spPr bwMode="auto">
            <a:xfrm>
              <a:off x="2262" y="3410"/>
              <a:ext cx="277" cy="236"/>
            </a:xfrm>
            <a:custGeom>
              <a:avLst/>
              <a:gdLst>
                <a:gd name="T0" fmla="*/ 17 w 500"/>
                <a:gd name="T1" fmla="*/ 188 h 446"/>
                <a:gd name="T2" fmla="*/ 44 w 500"/>
                <a:gd name="T3" fmla="*/ 437 h 446"/>
                <a:gd name="T4" fmla="*/ 61 w 500"/>
                <a:gd name="T5" fmla="*/ 408 h 446"/>
                <a:gd name="T6" fmla="*/ 72 w 500"/>
                <a:gd name="T7" fmla="*/ 387 h 446"/>
                <a:gd name="T8" fmla="*/ 84 w 500"/>
                <a:gd name="T9" fmla="*/ 365 h 446"/>
                <a:gd name="T10" fmla="*/ 93 w 500"/>
                <a:gd name="T11" fmla="*/ 346 h 446"/>
                <a:gd name="T12" fmla="*/ 101 w 500"/>
                <a:gd name="T13" fmla="*/ 334 h 446"/>
                <a:gd name="T14" fmla="*/ 116 w 500"/>
                <a:gd name="T15" fmla="*/ 328 h 446"/>
                <a:gd name="T16" fmla="*/ 139 w 500"/>
                <a:gd name="T17" fmla="*/ 315 h 446"/>
                <a:gd name="T18" fmla="*/ 175 w 500"/>
                <a:gd name="T19" fmla="*/ 283 h 446"/>
                <a:gd name="T20" fmla="*/ 194 w 500"/>
                <a:gd name="T21" fmla="*/ 264 h 446"/>
                <a:gd name="T22" fmla="*/ 217 w 500"/>
                <a:gd name="T23" fmla="*/ 245 h 446"/>
                <a:gd name="T24" fmla="*/ 242 w 500"/>
                <a:gd name="T25" fmla="*/ 230 h 446"/>
                <a:gd name="T26" fmla="*/ 263 w 500"/>
                <a:gd name="T27" fmla="*/ 218 h 446"/>
                <a:gd name="T28" fmla="*/ 285 w 500"/>
                <a:gd name="T29" fmla="*/ 211 h 446"/>
                <a:gd name="T30" fmla="*/ 310 w 500"/>
                <a:gd name="T31" fmla="*/ 203 h 446"/>
                <a:gd name="T32" fmla="*/ 333 w 500"/>
                <a:gd name="T33" fmla="*/ 197 h 446"/>
                <a:gd name="T34" fmla="*/ 358 w 500"/>
                <a:gd name="T35" fmla="*/ 190 h 446"/>
                <a:gd name="T36" fmla="*/ 379 w 500"/>
                <a:gd name="T37" fmla="*/ 180 h 446"/>
                <a:gd name="T38" fmla="*/ 399 w 500"/>
                <a:gd name="T39" fmla="*/ 169 h 446"/>
                <a:gd name="T40" fmla="*/ 424 w 500"/>
                <a:gd name="T41" fmla="*/ 152 h 446"/>
                <a:gd name="T42" fmla="*/ 453 w 500"/>
                <a:gd name="T43" fmla="*/ 127 h 446"/>
                <a:gd name="T44" fmla="*/ 468 w 500"/>
                <a:gd name="T45" fmla="*/ 98 h 446"/>
                <a:gd name="T46" fmla="*/ 475 w 500"/>
                <a:gd name="T47" fmla="*/ 79 h 446"/>
                <a:gd name="T48" fmla="*/ 500 w 500"/>
                <a:gd name="T49" fmla="*/ 49 h 446"/>
                <a:gd name="T50" fmla="*/ 453 w 500"/>
                <a:gd name="T51" fmla="*/ 11 h 446"/>
                <a:gd name="T52" fmla="*/ 437 w 500"/>
                <a:gd name="T53" fmla="*/ 79 h 446"/>
                <a:gd name="T54" fmla="*/ 424 w 500"/>
                <a:gd name="T55" fmla="*/ 74 h 446"/>
                <a:gd name="T56" fmla="*/ 405 w 500"/>
                <a:gd name="T57" fmla="*/ 74 h 446"/>
                <a:gd name="T58" fmla="*/ 371 w 500"/>
                <a:gd name="T59" fmla="*/ 79 h 446"/>
                <a:gd name="T60" fmla="*/ 337 w 500"/>
                <a:gd name="T61" fmla="*/ 91 h 446"/>
                <a:gd name="T62" fmla="*/ 314 w 500"/>
                <a:gd name="T63" fmla="*/ 106 h 446"/>
                <a:gd name="T64" fmla="*/ 327 w 500"/>
                <a:gd name="T65" fmla="*/ 114 h 446"/>
                <a:gd name="T66" fmla="*/ 358 w 500"/>
                <a:gd name="T67" fmla="*/ 116 h 446"/>
                <a:gd name="T68" fmla="*/ 398 w 500"/>
                <a:gd name="T69" fmla="*/ 114 h 446"/>
                <a:gd name="T70" fmla="*/ 424 w 500"/>
                <a:gd name="T71" fmla="*/ 110 h 446"/>
                <a:gd name="T72" fmla="*/ 424 w 500"/>
                <a:gd name="T73" fmla="*/ 114 h 446"/>
                <a:gd name="T74" fmla="*/ 403 w 500"/>
                <a:gd name="T75" fmla="*/ 133 h 446"/>
                <a:gd name="T76" fmla="*/ 369 w 500"/>
                <a:gd name="T77" fmla="*/ 148 h 446"/>
                <a:gd name="T78" fmla="*/ 348 w 500"/>
                <a:gd name="T79" fmla="*/ 144 h 446"/>
                <a:gd name="T80" fmla="*/ 327 w 500"/>
                <a:gd name="T81" fmla="*/ 140 h 446"/>
                <a:gd name="T82" fmla="*/ 304 w 500"/>
                <a:gd name="T83" fmla="*/ 133 h 446"/>
                <a:gd name="T84" fmla="*/ 282 w 500"/>
                <a:gd name="T85" fmla="*/ 129 h 446"/>
                <a:gd name="T86" fmla="*/ 247 w 500"/>
                <a:gd name="T87" fmla="*/ 133 h 446"/>
                <a:gd name="T88" fmla="*/ 228 w 500"/>
                <a:gd name="T89" fmla="*/ 157 h 446"/>
                <a:gd name="T90" fmla="*/ 211 w 500"/>
                <a:gd name="T91" fmla="*/ 184 h 446"/>
                <a:gd name="T92" fmla="*/ 188 w 500"/>
                <a:gd name="T93" fmla="*/ 201 h 446"/>
                <a:gd name="T94" fmla="*/ 162 w 500"/>
                <a:gd name="T95" fmla="*/ 203 h 446"/>
                <a:gd name="T96" fmla="*/ 141 w 500"/>
                <a:gd name="T97" fmla="*/ 195 h 446"/>
                <a:gd name="T98" fmla="*/ 131 w 500"/>
                <a:gd name="T99" fmla="*/ 176 h 446"/>
                <a:gd name="T100" fmla="*/ 128 w 500"/>
                <a:gd name="T101" fmla="*/ 155 h 446"/>
                <a:gd name="T102" fmla="*/ 114 w 500"/>
                <a:gd name="T103" fmla="*/ 144 h 446"/>
                <a:gd name="T104" fmla="*/ 90 w 500"/>
                <a:gd name="T105" fmla="*/ 142 h 446"/>
                <a:gd name="T106" fmla="*/ 69 w 500"/>
                <a:gd name="T107" fmla="*/ 144 h 446"/>
                <a:gd name="T108" fmla="*/ 76 w 500"/>
                <a:gd name="T109" fmla="*/ 148 h 446"/>
                <a:gd name="T110" fmla="*/ 93 w 500"/>
                <a:gd name="T111" fmla="*/ 173 h 446"/>
                <a:gd name="T112" fmla="*/ 91 w 500"/>
                <a:gd name="T113" fmla="*/ 199 h 446"/>
                <a:gd name="T114" fmla="*/ 25 w 500"/>
                <a:gd name="T115" fmla="*/ 121 h 44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00"/>
                <a:gd name="T175" fmla="*/ 0 h 446"/>
                <a:gd name="T176" fmla="*/ 500 w 500"/>
                <a:gd name="T177" fmla="*/ 446 h 44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00" h="446">
                  <a:moveTo>
                    <a:pt x="25" y="121"/>
                  </a:moveTo>
                  <a:lnTo>
                    <a:pt x="0" y="157"/>
                  </a:lnTo>
                  <a:lnTo>
                    <a:pt x="17" y="188"/>
                  </a:lnTo>
                  <a:lnTo>
                    <a:pt x="38" y="446"/>
                  </a:lnTo>
                  <a:lnTo>
                    <a:pt x="38" y="443"/>
                  </a:lnTo>
                  <a:lnTo>
                    <a:pt x="44" y="437"/>
                  </a:lnTo>
                  <a:lnTo>
                    <a:pt x="50" y="427"/>
                  </a:lnTo>
                  <a:lnTo>
                    <a:pt x="57" y="416"/>
                  </a:lnTo>
                  <a:lnTo>
                    <a:pt x="61" y="408"/>
                  </a:lnTo>
                  <a:lnTo>
                    <a:pt x="65" y="401"/>
                  </a:lnTo>
                  <a:lnTo>
                    <a:pt x="69" y="393"/>
                  </a:lnTo>
                  <a:lnTo>
                    <a:pt x="72" y="387"/>
                  </a:lnTo>
                  <a:lnTo>
                    <a:pt x="76" y="380"/>
                  </a:lnTo>
                  <a:lnTo>
                    <a:pt x="80" y="372"/>
                  </a:lnTo>
                  <a:lnTo>
                    <a:pt x="84" y="365"/>
                  </a:lnTo>
                  <a:lnTo>
                    <a:pt x="90" y="359"/>
                  </a:lnTo>
                  <a:lnTo>
                    <a:pt x="90" y="351"/>
                  </a:lnTo>
                  <a:lnTo>
                    <a:pt x="93" y="346"/>
                  </a:lnTo>
                  <a:lnTo>
                    <a:pt x="93" y="342"/>
                  </a:lnTo>
                  <a:lnTo>
                    <a:pt x="97" y="338"/>
                  </a:lnTo>
                  <a:lnTo>
                    <a:pt x="101" y="334"/>
                  </a:lnTo>
                  <a:lnTo>
                    <a:pt x="107" y="332"/>
                  </a:lnTo>
                  <a:lnTo>
                    <a:pt x="110" y="330"/>
                  </a:lnTo>
                  <a:lnTo>
                    <a:pt x="116" y="328"/>
                  </a:lnTo>
                  <a:lnTo>
                    <a:pt x="122" y="327"/>
                  </a:lnTo>
                  <a:lnTo>
                    <a:pt x="131" y="323"/>
                  </a:lnTo>
                  <a:lnTo>
                    <a:pt x="139" y="315"/>
                  </a:lnTo>
                  <a:lnTo>
                    <a:pt x="150" y="306"/>
                  </a:lnTo>
                  <a:lnTo>
                    <a:pt x="162" y="294"/>
                  </a:lnTo>
                  <a:lnTo>
                    <a:pt x="175" y="283"/>
                  </a:lnTo>
                  <a:lnTo>
                    <a:pt x="181" y="275"/>
                  </a:lnTo>
                  <a:lnTo>
                    <a:pt x="187" y="270"/>
                  </a:lnTo>
                  <a:lnTo>
                    <a:pt x="194" y="264"/>
                  </a:lnTo>
                  <a:lnTo>
                    <a:pt x="202" y="258"/>
                  </a:lnTo>
                  <a:lnTo>
                    <a:pt x="209" y="251"/>
                  </a:lnTo>
                  <a:lnTo>
                    <a:pt x="217" y="245"/>
                  </a:lnTo>
                  <a:lnTo>
                    <a:pt x="225" y="239"/>
                  </a:lnTo>
                  <a:lnTo>
                    <a:pt x="234" y="235"/>
                  </a:lnTo>
                  <a:lnTo>
                    <a:pt x="242" y="230"/>
                  </a:lnTo>
                  <a:lnTo>
                    <a:pt x="247" y="226"/>
                  </a:lnTo>
                  <a:lnTo>
                    <a:pt x="255" y="222"/>
                  </a:lnTo>
                  <a:lnTo>
                    <a:pt x="263" y="218"/>
                  </a:lnTo>
                  <a:lnTo>
                    <a:pt x="270" y="214"/>
                  </a:lnTo>
                  <a:lnTo>
                    <a:pt x="280" y="213"/>
                  </a:lnTo>
                  <a:lnTo>
                    <a:pt x="285" y="211"/>
                  </a:lnTo>
                  <a:lnTo>
                    <a:pt x="295" y="209"/>
                  </a:lnTo>
                  <a:lnTo>
                    <a:pt x="302" y="205"/>
                  </a:lnTo>
                  <a:lnTo>
                    <a:pt x="310" y="203"/>
                  </a:lnTo>
                  <a:lnTo>
                    <a:pt x="318" y="199"/>
                  </a:lnTo>
                  <a:lnTo>
                    <a:pt x="325" y="199"/>
                  </a:lnTo>
                  <a:lnTo>
                    <a:pt x="333" y="197"/>
                  </a:lnTo>
                  <a:lnTo>
                    <a:pt x="341" y="194"/>
                  </a:lnTo>
                  <a:lnTo>
                    <a:pt x="348" y="192"/>
                  </a:lnTo>
                  <a:lnTo>
                    <a:pt x="358" y="190"/>
                  </a:lnTo>
                  <a:lnTo>
                    <a:pt x="363" y="186"/>
                  </a:lnTo>
                  <a:lnTo>
                    <a:pt x="371" y="182"/>
                  </a:lnTo>
                  <a:lnTo>
                    <a:pt x="379" y="180"/>
                  </a:lnTo>
                  <a:lnTo>
                    <a:pt x="386" y="176"/>
                  </a:lnTo>
                  <a:lnTo>
                    <a:pt x="392" y="173"/>
                  </a:lnTo>
                  <a:lnTo>
                    <a:pt x="399" y="169"/>
                  </a:lnTo>
                  <a:lnTo>
                    <a:pt x="405" y="165"/>
                  </a:lnTo>
                  <a:lnTo>
                    <a:pt x="413" y="161"/>
                  </a:lnTo>
                  <a:lnTo>
                    <a:pt x="424" y="152"/>
                  </a:lnTo>
                  <a:lnTo>
                    <a:pt x="434" y="144"/>
                  </a:lnTo>
                  <a:lnTo>
                    <a:pt x="443" y="135"/>
                  </a:lnTo>
                  <a:lnTo>
                    <a:pt x="453" y="127"/>
                  </a:lnTo>
                  <a:lnTo>
                    <a:pt x="458" y="117"/>
                  </a:lnTo>
                  <a:lnTo>
                    <a:pt x="464" y="106"/>
                  </a:lnTo>
                  <a:lnTo>
                    <a:pt x="468" y="98"/>
                  </a:lnTo>
                  <a:lnTo>
                    <a:pt x="472" y="93"/>
                  </a:lnTo>
                  <a:lnTo>
                    <a:pt x="474" y="85"/>
                  </a:lnTo>
                  <a:lnTo>
                    <a:pt x="475" y="79"/>
                  </a:lnTo>
                  <a:lnTo>
                    <a:pt x="475" y="76"/>
                  </a:lnTo>
                  <a:lnTo>
                    <a:pt x="477" y="76"/>
                  </a:lnTo>
                  <a:lnTo>
                    <a:pt x="500" y="49"/>
                  </a:lnTo>
                  <a:lnTo>
                    <a:pt x="498" y="7"/>
                  </a:lnTo>
                  <a:lnTo>
                    <a:pt x="470" y="0"/>
                  </a:lnTo>
                  <a:lnTo>
                    <a:pt x="453" y="11"/>
                  </a:lnTo>
                  <a:lnTo>
                    <a:pt x="464" y="57"/>
                  </a:lnTo>
                  <a:lnTo>
                    <a:pt x="445" y="34"/>
                  </a:lnTo>
                  <a:lnTo>
                    <a:pt x="437" y="79"/>
                  </a:lnTo>
                  <a:lnTo>
                    <a:pt x="436" y="76"/>
                  </a:lnTo>
                  <a:lnTo>
                    <a:pt x="430" y="76"/>
                  </a:lnTo>
                  <a:lnTo>
                    <a:pt x="424" y="74"/>
                  </a:lnTo>
                  <a:lnTo>
                    <a:pt x="420" y="72"/>
                  </a:lnTo>
                  <a:lnTo>
                    <a:pt x="413" y="72"/>
                  </a:lnTo>
                  <a:lnTo>
                    <a:pt x="405" y="74"/>
                  </a:lnTo>
                  <a:lnTo>
                    <a:pt x="392" y="74"/>
                  </a:lnTo>
                  <a:lnTo>
                    <a:pt x="382" y="76"/>
                  </a:lnTo>
                  <a:lnTo>
                    <a:pt x="371" y="79"/>
                  </a:lnTo>
                  <a:lnTo>
                    <a:pt x="360" y="83"/>
                  </a:lnTo>
                  <a:lnTo>
                    <a:pt x="348" y="87"/>
                  </a:lnTo>
                  <a:lnTo>
                    <a:pt x="337" y="91"/>
                  </a:lnTo>
                  <a:lnTo>
                    <a:pt x="327" y="95"/>
                  </a:lnTo>
                  <a:lnTo>
                    <a:pt x="322" y="100"/>
                  </a:lnTo>
                  <a:lnTo>
                    <a:pt x="314" y="106"/>
                  </a:lnTo>
                  <a:lnTo>
                    <a:pt x="316" y="112"/>
                  </a:lnTo>
                  <a:lnTo>
                    <a:pt x="320" y="114"/>
                  </a:lnTo>
                  <a:lnTo>
                    <a:pt x="327" y="114"/>
                  </a:lnTo>
                  <a:lnTo>
                    <a:pt x="335" y="116"/>
                  </a:lnTo>
                  <a:lnTo>
                    <a:pt x="348" y="117"/>
                  </a:lnTo>
                  <a:lnTo>
                    <a:pt x="358" y="116"/>
                  </a:lnTo>
                  <a:lnTo>
                    <a:pt x="373" y="114"/>
                  </a:lnTo>
                  <a:lnTo>
                    <a:pt x="384" y="114"/>
                  </a:lnTo>
                  <a:lnTo>
                    <a:pt x="398" y="114"/>
                  </a:lnTo>
                  <a:lnTo>
                    <a:pt x="407" y="110"/>
                  </a:lnTo>
                  <a:lnTo>
                    <a:pt x="417" y="110"/>
                  </a:lnTo>
                  <a:lnTo>
                    <a:pt x="424" y="110"/>
                  </a:lnTo>
                  <a:lnTo>
                    <a:pt x="428" y="110"/>
                  </a:lnTo>
                  <a:lnTo>
                    <a:pt x="426" y="110"/>
                  </a:lnTo>
                  <a:lnTo>
                    <a:pt x="424" y="114"/>
                  </a:lnTo>
                  <a:lnTo>
                    <a:pt x="418" y="119"/>
                  </a:lnTo>
                  <a:lnTo>
                    <a:pt x="413" y="127"/>
                  </a:lnTo>
                  <a:lnTo>
                    <a:pt x="403" y="133"/>
                  </a:lnTo>
                  <a:lnTo>
                    <a:pt x="394" y="140"/>
                  </a:lnTo>
                  <a:lnTo>
                    <a:pt x="382" y="144"/>
                  </a:lnTo>
                  <a:lnTo>
                    <a:pt x="369" y="148"/>
                  </a:lnTo>
                  <a:lnTo>
                    <a:pt x="361" y="146"/>
                  </a:lnTo>
                  <a:lnTo>
                    <a:pt x="354" y="146"/>
                  </a:lnTo>
                  <a:lnTo>
                    <a:pt x="348" y="144"/>
                  </a:lnTo>
                  <a:lnTo>
                    <a:pt x="341" y="144"/>
                  </a:lnTo>
                  <a:lnTo>
                    <a:pt x="335" y="142"/>
                  </a:lnTo>
                  <a:lnTo>
                    <a:pt x="327" y="140"/>
                  </a:lnTo>
                  <a:lnTo>
                    <a:pt x="320" y="138"/>
                  </a:lnTo>
                  <a:lnTo>
                    <a:pt x="312" y="136"/>
                  </a:lnTo>
                  <a:lnTo>
                    <a:pt x="304" y="133"/>
                  </a:lnTo>
                  <a:lnTo>
                    <a:pt x="297" y="131"/>
                  </a:lnTo>
                  <a:lnTo>
                    <a:pt x="289" y="129"/>
                  </a:lnTo>
                  <a:lnTo>
                    <a:pt x="282" y="129"/>
                  </a:lnTo>
                  <a:lnTo>
                    <a:pt x="268" y="127"/>
                  </a:lnTo>
                  <a:lnTo>
                    <a:pt x="259" y="131"/>
                  </a:lnTo>
                  <a:lnTo>
                    <a:pt x="247" y="133"/>
                  </a:lnTo>
                  <a:lnTo>
                    <a:pt x="242" y="140"/>
                  </a:lnTo>
                  <a:lnTo>
                    <a:pt x="234" y="148"/>
                  </a:lnTo>
                  <a:lnTo>
                    <a:pt x="228" y="157"/>
                  </a:lnTo>
                  <a:lnTo>
                    <a:pt x="223" y="165"/>
                  </a:lnTo>
                  <a:lnTo>
                    <a:pt x="217" y="176"/>
                  </a:lnTo>
                  <a:lnTo>
                    <a:pt x="211" y="184"/>
                  </a:lnTo>
                  <a:lnTo>
                    <a:pt x="206" y="194"/>
                  </a:lnTo>
                  <a:lnTo>
                    <a:pt x="198" y="197"/>
                  </a:lnTo>
                  <a:lnTo>
                    <a:pt x="188" y="201"/>
                  </a:lnTo>
                  <a:lnTo>
                    <a:pt x="179" y="203"/>
                  </a:lnTo>
                  <a:lnTo>
                    <a:pt x="171" y="205"/>
                  </a:lnTo>
                  <a:lnTo>
                    <a:pt x="162" y="203"/>
                  </a:lnTo>
                  <a:lnTo>
                    <a:pt x="154" y="201"/>
                  </a:lnTo>
                  <a:lnTo>
                    <a:pt x="147" y="197"/>
                  </a:lnTo>
                  <a:lnTo>
                    <a:pt x="141" y="195"/>
                  </a:lnTo>
                  <a:lnTo>
                    <a:pt x="137" y="188"/>
                  </a:lnTo>
                  <a:lnTo>
                    <a:pt x="135" y="182"/>
                  </a:lnTo>
                  <a:lnTo>
                    <a:pt x="131" y="176"/>
                  </a:lnTo>
                  <a:lnTo>
                    <a:pt x="131" y="169"/>
                  </a:lnTo>
                  <a:lnTo>
                    <a:pt x="128" y="161"/>
                  </a:lnTo>
                  <a:lnTo>
                    <a:pt x="128" y="155"/>
                  </a:lnTo>
                  <a:lnTo>
                    <a:pt x="124" y="152"/>
                  </a:lnTo>
                  <a:lnTo>
                    <a:pt x="120" y="148"/>
                  </a:lnTo>
                  <a:lnTo>
                    <a:pt x="114" y="144"/>
                  </a:lnTo>
                  <a:lnTo>
                    <a:pt x="107" y="142"/>
                  </a:lnTo>
                  <a:lnTo>
                    <a:pt x="95" y="142"/>
                  </a:lnTo>
                  <a:lnTo>
                    <a:pt x="90" y="142"/>
                  </a:lnTo>
                  <a:lnTo>
                    <a:pt x="80" y="142"/>
                  </a:lnTo>
                  <a:lnTo>
                    <a:pt x="72" y="144"/>
                  </a:lnTo>
                  <a:lnTo>
                    <a:pt x="69" y="144"/>
                  </a:lnTo>
                  <a:lnTo>
                    <a:pt x="76" y="148"/>
                  </a:lnTo>
                  <a:lnTo>
                    <a:pt x="82" y="154"/>
                  </a:lnTo>
                  <a:lnTo>
                    <a:pt x="91" y="161"/>
                  </a:lnTo>
                  <a:lnTo>
                    <a:pt x="93" y="173"/>
                  </a:lnTo>
                  <a:lnTo>
                    <a:pt x="93" y="186"/>
                  </a:lnTo>
                  <a:lnTo>
                    <a:pt x="91" y="195"/>
                  </a:lnTo>
                  <a:lnTo>
                    <a:pt x="91" y="199"/>
                  </a:lnTo>
                  <a:lnTo>
                    <a:pt x="52" y="161"/>
                  </a:lnTo>
                  <a:lnTo>
                    <a:pt x="25" y="121"/>
                  </a:lnTo>
                  <a:close/>
                </a:path>
              </a:pathLst>
            </a:custGeom>
            <a:solidFill>
              <a:srgbClr val="D1D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1525" name="Freeform 20"/>
            <p:cNvSpPr>
              <a:spLocks/>
            </p:cNvSpPr>
            <p:nvPr/>
          </p:nvSpPr>
          <p:spPr bwMode="auto">
            <a:xfrm>
              <a:off x="2090" y="3489"/>
              <a:ext cx="186" cy="231"/>
            </a:xfrm>
            <a:custGeom>
              <a:avLst/>
              <a:gdLst>
                <a:gd name="T0" fmla="*/ 0 w 337"/>
                <a:gd name="T1" fmla="*/ 184 h 437"/>
                <a:gd name="T2" fmla="*/ 162 w 337"/>
                <a:gd name="T3" fmla="*/ 57 h 437"/>
                <a:gd name="T4" fmla="*/ 170 w 337"/>
                <a:gd name="T5" fmla="*/ 82 h 437"/>
                <a:gd name="T6" fmla="*/ 173 w 337"/>
                <a:gd name="T7" fmla="*/ 116 h 437"/>
                <a:gd name="T8" fmla="*/ 170 w 337"/>
                <a:gd name="T9" fmla="*/ 158 h 437"/>
                <a:gd name="T10" fmla="*/ 153 w 337"/>
                <a:gd name="T11" fmla="*/ 196 h 437"/>
                <a:gd name="T12" fmla="*/ 134 w 337"/>
                <a:gd name="T13" fmla="*/ 228 h 437"/>
                <a:gd name="T14" fmla="*/ 115 w 337"/>
                <a:gd name="T15" fmla="*/ 268 h 437"/>
                <a:gd name="T16" fmla="*/ 139 w 337"/>
                <a:gd name="T17" fmla="*/ 275 h 437"/>
                <a:gd name="T18" fmla="*/ 173 w 337"/>
                <a:gd name="T19" fmla="*/ 272 h 437"/>
                <a:gd name="T20" fmla="*/ 192 w 337"/>
                <a:gd name="T21" fmla="*/ 285 h 437"/>
                <a:gd name="T22" fmla="*/ 153 w 337"/>
                <a:gd name="T23" fmla="*/ 327 h 437"/>
                <a:gd name="T24" fmla="*/ 122 w 337"/>
                <a:gd name="T25" fmla="*/ 357 h 437"/>
                <a:gd name="T26" fmla="*/ 120 w 337"/>
                <a:gd name="T27" fmla="*/ 370 h 437"/>
                <a:gd name="T28" fmla="*/ 158 w 337"/>
                <a:gd name="T29" fmla="*/ 365 h 437"/>
                <a:gd name="T30" fmla="*/ 187 w 337"/>
                <a:gd name="T31" fmla="*/ 376 h 437"/>
                <a:gd name="T32" fmla="*/ 206 w 337"/>
                <a:gd name="T33" fmla="*/ 395 h 437"/>
                <a:gd name="T34" fmla="*/ 242 w 337"/>
                <a:gd name="T35" fmla="*/ 382 h 437"/>
                <a:gd name="T36" fmla="*/ 276 w 337"/>
                <a:gd name="T37" fmla="*/ 344 h 437"/>
                <a:gd name="T38" fmla="*/ 272 w 337"/>
                <a:gd name="T39" fmla="*/ 315 h 437"/>
                <a:gd name="T40" fmla="*/ 255 w 337"/>
                <a:gd name="T41" fmla="*/ 287 h 437"/>
                <a:gd name="T42" fmla="*/ 278 w 337"/>
                <a:gd name="T43" fmla="*/ 260 h 437"/>
                <a:gd name="T44" fmla="*/ 299 w 337"/>
                <a:gd name="T45" fmla="*/ 226 h 437"/>
                <a:gd name="T46" fmla="*/ 289 w 337"/>
                <a:gd name="T47" fmla="*/ 203 h 437"/>
                <a:gd name="T48" fmla="*/ 305 w 337"/>
                <a:gd name="T49" fmla="*/ 180 h 437"/>
                <a:gd name="T50" fmla="*/ 312 w 337"/>
                <a:gd name="T51" fmla="*/ 140 h 437"/>
                <a:gd name="T52" fmla="*/ 312 w 337"/>
                <a:gd name="T53" fmla="*/ 106 h 437"/>
                <a:gd name="T54" fmla="*/ 284 w 337"/>
                <a:gd name="T55" fmla="*/ 91 h 437"/>
                <a:gd name="T56" fmla="*/ 337 w 337"/>
                <a:gd name="T57" fmla="*/ 108 h 437"/>
                <a:gd name="T58" fmla="*/ 335 w 337"/>
                <a:gd name="T59" fmla="*/ 137 h 437"/>
                <a:gd name="T60" fmla="*/ 331 w 337"/>
                <a:gd name="T61" fmla="*/ 167 h 437"/>
                <a:gd name="T62" fmla="*/ 327 w 337"/>
                <a:gd name="T63" fmla="*/ 192 h 437"/>
                <a:gd name="T64" fmla="*/ 305 w 337"/>
                <a:gd name="T65" fmla="*/ 213 h 437"/>
                <a:gd name="T66" fmla="*/ 310 w 337"/>
                <a:gd name="T67" fmla="*/ 255 h 437"/>
                <a:gd name="T68" fmla="*/ 284 w 337"/>
                <a:gd name="T69" fmla="*/ 275 h 437"/>
                <a:gd name="T70" fmla="*/ 284 w 337"/>
                <a:gd name="T71" fmla="*/ 306 h 437"/>
                <a:gd name="T72" fmla="*/ 301 w 337"/>
                <a:gd name="T73" fmla="*/ 342 h 437"/>
                <a:gd name="T74" fmla="*/ 236 w 337"/>
                <a:gd name="T75" fmla="*/ 422 h 437"/>
                <a:gd name="T76" fmla="*/ 206 w 337"/>
                <a:gd name="T77" fmla="*/ 431 h 437"/>
                <a:gd name="T78" fmla="*/ 173 w 337"/>
                <a:gd name="T79" fmla="*/ 435 h 437"/>
                <a:gd name="T80" fmla="*/ 137 w 337"/>
                <a:gd name="T81" fmla="*/ 435 h 437"/>
                <a:gd name="T82" fmla="*/ 101 w 337"/>
                <a:gd name="T83" fmla="*/ 427 h 437"/>
                <a:gd name="T84" fmla="*/ 71 w 337"/>
                <a:gd name="T85" fmla="*/ 416 h 437"/>
                <a:gd name="T86" fmla="*/ 50 w 337"/>
                <a:gd name="T87" fmla="*/ 407 h 437"/>
                <a:gd name="T88" fmla="*/ 61 w 337"/>
                <a:gd name="T89" fmla="*/ 405 h 437"/>
                <a:gd name="T90" fmla="*/ 92 w 337"/>
                <a:gd name="T91" fmla="*/ 397 h 437"/>
                <a:gd name="T92" fmla="*/ 86 w 337"/>
                <a:gd name="T93" fmla="*/ 382 h 437"/>
                <a:gd name="T94" fmla="*/ 50 w 337"/>
                <a:gd name="T95" fmla="*/ 369 h 437"/>
                <a:gd name="T96" fmla="*/ 23 w 337"/>
                <a:gd name="T97" fmla="*/ 365 h 437"/>
                <a:gd name="T98" fmla="*/ 12 w 337"/>
                <a:gd name="T99" fmla="*/ 369 h 4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37"/>
                <a:gd name="T151" fmla="*/ 0 h 437"/>
                <a:gd name="T152" fmla="*/ 337 w 337"/>
                <a:gd name="T153" fmla="*/ 437 h 4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37" h="437">
                  <a:moveTo>
                    <a:pt x="12" y="369"/>
                  </a:moveTo>
                  <a:lnTo>
                    <a:pt x="23" y="317"/>
                  </a:lnTo>
                  <a:lnTo>
                    <a:pt x="21" y="222"/>
                  </a:lnTo>
                  <a:lnTo>
                    <a:pt x="0" y="184"/>
                  </a:lnTo>
                  <a:lnTo>
                    <a:pt x="23" y="186"/>
                  </a:lnTo>
                  <a:lnTo>
                    <a:pt x="84" y="148"/>
                  </a:lnTo>
                  <a:lnTo>
                    <a:pt x="162" y="55"/>
                  </a:lnTo>
                  <a:lnTo>
                    <a:pt x="162" y="57"/>
                  </a:lnTo>
                  <a:lnTo>
                    <a:pt x="164" y="64"/>
                  </a:lnTo>
                  <a:lnTo>
                    <a:pt x="166" y="68"/>
                  </a:lnTo>
                  <a:lnTo>
                    <a:pt x="168" y="76"/>
                  </a:lnTo>
                  <a:lnTo>
                    <a:pt x="170" y="82"/>
                  </a:lnTo>
                  <a:lnTo>
                    <a:pt x="172" y="91"/>
                  </a:lnTo>
                  <a:lnTo>
                    <a:pt x="172" y="99"/>
                  </a:lnTo>
                  <a:lnTo>
                    <a:pt x="173" y="108"/>
                  </a:lnTo>
                  <a:lnTo>
                    <a:pt x="173" y="116"/>
                  </a:lnTo>
                  <a:lnTo>
                    <a:pt x="173" y="127"/>
                  </a:lnTo>
                  <a:lnTo>
                    <a:pt x="173" y="137"/>
                  </a:lnTo>
                  <a:lnTo>
                    <a:pt x="172" y="146"/>
                  </a:lnTo>
                  <a:lnTo>
                    <a:pt x="170" y="158"/>
                  </a:lnTo>
                  <a:lnTo>
                    <a:pt x="168" y="167"/>
                  </a:lnTo>
                  <a:lnTo>
                    <a:pt x="162" y="177"/>
                  </a:lnTo>
                  <a:lnTo>
                    <a:pt x="158" y="186"/>
                  </a:lnTo>
                  <a:lnTo>
                    <a:pt x="153" y="196"/>
                  </a:lnTo>
                  <a:lnTo>
                    <a:pt x="149" y="205"/>
                  </a:lnTo>
                  <a:lnTo>
                    <a:pt x="143" y="213"/>
                  </a:lnTo>
                  <a:lnTo>
                    <a:pt x="139" y="220"/>
                  </a:lnTo>
                  <a:lnTo>
                    <a:pt x="134" y="228"/>
                  </a:lnTo>
                  <a:lnTo>
                    <a:pt x="130" y="237"/>
                  </a:lnTo>
                  <a:lnTo>
                    <a:pt x="122" y="249"/>
                  </a:lnTo>
                  <a:lnTo>
                    <a:pt x="116" y="260"/>
                  </a:lnTo>
                  <a:lnTo>
                    <a:pt x="115" y="268"/>
                  </a:lnTo>
                  <a:lnTo>
                    <a:pt x="116" y="274"/>
                  </a:lnTo>
                  <a:lnTo>
                    <a:pt x="122" y="275"/>
                  </a:lnTo>
                  <a:lnTo>
                    <a:pt x="134" y="275"/>
                  </a:lnTo>
                  <a:lnTo>
                    <a:pt x="139" y="275"/>
                  </a:lnTo>
                  <a:lnTo>
                    <a:pt x="147" y="275"/>
                  </a:lnTo>
                  <a:lnTo>
                    <a:pt x="153" y="274"/>
                  </a:lnTo>
                  <a:lnTo>
                    <a:pt x="160" y="274"/>
                  </a:lnTo>
                  <a:lnTo>
                    <a:pt x="173" y="272"/>
                  </a:lnTo>
                  <a:lnTo>
                    <a:pt x="185" y="272"/>
                  </a:lnTo>
                  <a:lnTo>
                    <a:pt x="192" y="274"/>
                  </a:lnTo>
                  <a:lnTo>
                    <a:pt x="196" y="279"/>
                  </a:lnTo>
                  <a:lnTo>
                    <a:pt x="192" y="285"/>
                  </a:lnTo>
                  <a:lnTo>
                    <a:pt x="185" y="296"/>
                  </a:lnTo>
                  <a:lnTo>
                    <a:pt x="173" y="308"/>
                  </a:lnTo>
                  <a:lnTo>
                    <a:pt x="160" y="321"/>
                  </a:lnTo>
                  <a:lnTo>
                    <a:pt x="153" y="327"/>
                  </a:lnTo>
                  <a:lnTo>
                    <a:pt x="147" y="334"/>
                  </a:lnTo>
                  <a:lnTo>
                    <a:pt x="139" y="340"/>
                  </a:lnTo>
                  <a:lnTo>
                    <a:pt x="134" y="348"/>
                  </a:lnTo>
                  <a:lnTo>
                    <a:pt x="122" y="357"/>
                  </a:lnTo>
                  <a:lnTo>
                    <a:pt x="116" y="367"/>
                  </a:lnTo>
                  <a:lnTo>
                    <a:pt x="113" y="370"/>
                  </a:lnTo>
                  <a:lnTo>
                    <a:pt x="116" y="372"/>
                  </a:lnTo>
                  <a:lnTo>
                    <a:pt x="120" y="370"/>
                  </a:lnTo>
                  <a:lnTo>
                    <a:pt x="130" y="370"/>
                  </a:lnTo>
                  <a:lnTo>
                    <a:pt x="137" y="369"/>
                  </a:lnTo>
                  <a:lnTo>
                    <a:pt x="149" y="367"/>
                  </a:lnTo>
                  <a:lnTo>
                    <a:pt x="158" y="365"/>
                  </a:lnTo>
                  <a:lnTo>
                    <a:pt x="170" y="367"/>
                  </a:lnTo>
                  <a:lnTo>
                    <a:pt x="175" y="369"/>
                  </a:lnTo>
                  <a:lnTo>
                    <a:pt x="181" y="372"/>
                  </a:lnTo>
                  <a:lnTo>
                    <a:pt x="187" y="376"/>
                  </a:lnTo>
                  <a:lnTo>
                    <a:pt x="191" y="384"/>
                  </a:lnTo>
                  <a:lnTo>
                    <a:pt x="194" y="389"/>
                  </a:lnTo>
                  <a:lnTo>
                    <a:pt x="200" y="393"/>
                  </a:lnTo>
                  <a:lnTo>
                    <a:pt x="206" y="395"/>
                  </a:lnTo>
                  <a:lnTo>
                    <a:pt x="215" y="397"/>
                  </a:lnTo>
                  <a:lnTo>
                    <a:pt x="223" y="393"/>
                  </a:lnTo>
                  <a:lnTo>
                    <a:pt x="232" y="389"/>
                  </a:lnTo>
                  <a:lnTo>
                    <a:pt x="242" y="382"/>
                  </a:lnTo>
                  <a:lnTo>
                    <a:pt x="253" y="374"/>
                  </a:lnTo>
                  <a:lnTo>
                    <a:pt x="261" y="365"/>
                  </a:lnTo>
                  <a:lnTo>
                    <a:pt x="270" y="353"/>
                  </a:lnTo>
                  <a:lnTo>
                    <a:pt x="276" y="344"/>
                  </a:lnTo>
                  <a:lnTo>
                    <a:pt x="280" y="336"/>
                  </a:lnTo>
                  <a:lnTo>
                    <a:pt x="280" y="329"/>
                  </a:lnTo>
                  <a:lnTo>
                    <a:pt x="278" y="321"/>
                  </a:lnTo>
                  <a:lnTo>
                    <a:pt x="272" y="315"/>
                  </a:lnTo>
                  <a:lnTo>
                    <a:pt x="267" y="312"/>
                  </a:lnTo>
                  <a:lnTo>
                    <a:pt x="257" y="302"/>
                  </a:lnTo>
                  <a:lnTo>
                    <a:pt x="255" y="294"/>
                  </a:lnTo>
                  <a:lnTo>
                    <a:pt x="255" y="287"/>
                  </a:lnTo>
                  <a:lnTo>
                    <a:pt x="261" y="281"/>
                  </a:lnTo>
                  <a:lnTo>
                    <a:pt x="265" y="274"/>
                  </a:lnTo>
                  <a:lnTo>
                    <a:pt x="272" y="268"/>
                  </a:lnTo>
                  <a:lnTo>
                    <a:pt x="278" y="260"/>
                  </a:lnTo>
                  <a:lnTo>
                    <a:pt x="286" y="253"/>
                  </a:lnTo>
                  <a:lnTo>
                    <a:pt x="291" y="245"/>
                  </a:lnTo>
                  <a:lnTo>
                    <a:pt x="297" y="239"/>
                  </a:lnTo>
                  <a:lnTo>
                    <a:pt x="299" y="226"/>
                  </a:lnTo>
                  <a:lnTo>
                    <a:pt x="295" y="220"/>
                  </a:lnTo>
                  <a:lnTo>
                    <a:pt x="291" y="213"/>
                  </a:lnTo>
                  <a:lnTo>
                    <a:pt x="289" y="209"/>
                  </a:lnTo>
                  <a:lnTo>
                    <a:pt x="289" y="203"/>
                  </a:lnTo>
                  <a:lnTo>
                    <a:pt x="295" y="197"/>
                  </a:lnTo>
                  <a:lnTo>
                    <a:pt x="299" y="192"/>
                  </a:lnTo>
                  <a:lnTo>
                    <a:pt x="301" y="188"/>
                  </a:lnTo>
                  <a:lnTo>
                    <a:pt x="305" y="180"/>
                  </a:lnTo>
                  <a:lnTo>
                    <a:pt x="308" y="173"/>
                  </a:lnTo>
                  <a:lnTo>
                    <a:pt x="308" y="161"/>
                  </a:lnTo>
                  <a:lnTo>
                    <a:pt x="312" y="152"/>
                  </a:lnTo>
                  <a:lnTo>
                    <a:pt x="312" y="140"/>
                  </a:lnTo>
                  <a:lnTo>
                    <a:pt x="312" y="129"/>
                  </a:lnTo>
                  <a:lnTo>
                    <a:pt x="312" y="120"/>
                  </a:lnTo>
                  <a:lnTo>
                    <a:pt x="312" y="112"/>
                  </a:lnTo>
                  <a:lnTo>
                    <a:pt x="312" y="106"/>
                  </a:lnTo>
                  <a:lnTo>
                    <a:pt x="274" y="120"/>
                  </a:lnTo>
                  <a:lnTo>
                    <a:pt x="219" y="0"/>
                  </a:lnTo>
                  <a:lnTo>
                    <a:pt x="284" y="91"/>
                  </a:lnTo>
                  <a:lnTo>
                    <a:pt x="322" y="47"/>
                  </a:lnTo>
                  <a:lnTo>
                    <a:pt x="337" y="99"/>
                  </a:lnTo>
                  <a:lnTo>
                    <a:pt x="337" y="101"/>
                  </a:lnTo>
                  <a:lnTo>
                    <a:pt x="337" y="108"/>
                  </a:lnTo>
                  <a:lnTo>
                    <a:pt x="335" y="112"/>
                  </a:lnTo>
                  <a:lnTo>
                    <a:pt x="335" y="120"/>
                  </a:lnTo>
                  <a:lnTo>
                    <a:pt x="335" y="127"/>
                  </a:lnTo>
                  <a:lnTo>
                    <a:pt x="335" y="137"/>
                  </a:lnTo>
                  <a:lnTo>
                    <a:pt x="333" y="144"/>
                  </a:lnTo>
                  <a:lnTo>
                    <a:pt x="333" y="150"/>
                  </a:lnTo>
                  <a:lnTo>
                    <a:pt x="331" y="158"/>
                  </a:lnTo>
                  <a:lnTo>
                    <a:pt x="331" y="167"/>
                  </a:lnTo>
                  <a:lnTo>
                    <a:pt x="329" y="173"/>
                  </a:lnTo>
                  <a:lnTo>
                    <a:pt x="329" y="180"/>
                  </a:lnTo>
                  <a:lnTo>
                    <a:pt x="327" y="184"/>
                  </a:lnTo>
                  <a:lnTo>
                    <a:pt x="327" y="192"/>
                  </a:lnTo>
                  <a:lnTo>
                    <a:pt x="318" y="199"/>
                  </a:lnTo>
                  <a:lnTo>
                    <a:pt x="312" y="205"/>
                  </a:lnTo>
                  <a:lnTo>
                    <a:pt x="307" y="209"/>
                  </a:lnTo>
                  <a:lnTo>
                    <a:pt x="305" y="213"/>
                  </a:lnTo>
                  <a:lnTo>
                    <a:pt x="307" y="220"/>
                  </a:lnTo>
                  <a:lnTo>
                    <a:pt x="308" y="232"/>
                  </a:lnTo>
                  <a:lnTo>
                    <a:pt x="312" y="243"/>
                  </a:lnTo>
                  <a:lnTo>
                    <a:pt x="310" y="255"/>
                  </a:lnTo>
                  <a:lnTo>
                    <a:pt x="303" y="260"/>
                  </a:lnTo>
                  <a:lnTo>
                    <a:pt x="293" y="266"/>
                  </a:lnTo>
                  <a:lnTo>
                    <a:pt x="288" y="270"/>
                  </a:lnTo>
                  <a:lnTo>
                    <a:pt x="284" y="275"/>
                  </a:lnTo>
                  <a:lnTo>
                    <a:pt x="280" y="281"/>
                  </a:lnTo>
                  <a:lnTo>
                    <a:pt x="280" y="289"/>
                  </a:lnTo>
                  <a:lnTo>
                    <a:pt x="282" y="296"/>
                  </a:lnTo>
                  <a:lnTo>
                    <a:pt x="284" y="306"/>
                  </a:lnTo>
                  <a:lnTo>
                    <a:pt x="288" y="317"/>
                  </a:lnTo>
                  <a:lnTo>
                    <a:pt x="293" y="327"/>
                  </a:lnTo>
                  <a:lnTo>
                    <a:pt x="297" y="334"/>
                  </a:lnTo>
                  <a:lnTo>
                    <a:pt x="301" y="342"/>
                  </a:lnTo>
                  <a:lnTo>
                    <a:pt x="303" y="348"/>
                  </a:lnTo>
                  <a:lnTo>
                    <a:pt x="305" y="350"/>
                  </a:lnTo>
                  <a:lnTo>
                    <a:pt x="240" y="422"/>
                  </a:lnTo>
                  <a:lnTo>
                    <a:pt x="236" y="422"/>
                  </a:lnTo>
                  <a:lnTo>
                    <a:pt x="231" y="424"/>
                  </a:lnTo>
                  <a:lnTo>
                    <a:pt x="223" y="427"/>
                  </a:lnTo>
                  <a:lnTo>
                    <a:pt x="211" y="431"/>
                  </a:lnTo>
                  <a:lnTo>
                    <a:pt x="206" y="431"/>
                  </a:lnTo>
                  <a:lnTo>
                    <a:pt x="198" y="433"/>
                  </a:lnTo>
                  <a:lnTo>
                    <a:pt x="191" y="433"/>
                  </a:lnTo>
                  <a:lnTo>
                    <a:pt x="183" y="435"/>
                  </a:lnTo>
                  <a:lnTo>
                    <a:pt x="173" y="435"/>
                  </a:lnTo>
                  <a:lnTo>
                    <a:pt x="166" y="437"/>
                  </a:lnTo>
                  <a:lnTo>
                    <a:pt x="156" y="437"/>
                  </a:lnTo>
                  <a:lnTo>
                    <a:pt x="149" y="437"/>
                  </a:lnTo>
                  <a:lnTo>
                    <a:pt x="137" y="435"/>
                  </a:lnTo>
                  <a:lnTo>
                    <a:pt x="130" y="433"/>
                  </a:lnTo>
                  <a:lnTo>
                    <a:pt x="118" y="431"/>
                  </a:lnTo>
                  <a:lnTo>
                    <a:pt x="111" y="431"/>
                  </a:lnTo>
                  <a:lnTo>
                    <a:pt x="101" y="427"/>
                  </a:lnTo>
                  <a:lnTo>
                    <a:pt x="94" y="426"/>
                  </a:lnTo>
                  <a:lnTo>
                    <a:pt x="86" y="424"/>
                  </a:lnTo>
                  <a:lnTo>
                    <a:pt x="78" y="420"/>
                  </a:lnTo>
                  <a:lnTo>
                    <a:pt x="71" y="416"/>
                  </a:lnTo>
                  <a:lnTo>
                    <a:pt x="65" y="414"/>
                  </a:lnTo>
                  <a:lnTo>
                    <a:pt x="59" y="412"/>
                  </a:lnTo>
                  <a:lnTo>
                    <a:pt x="56" y="410"/>
                  </a:lnTo>
                  <a:lnTo>
                    <a:pt x="50" y="407"/>
                  </a:lnTo>
                  <a:lnTo>
                    <a:pt x="48" y="407"/>
                  </a:lnTo>
                  <a:lnTo>
                    <a:pt x="50" y="407"/>
                  </a:lnTo>
                  <a:lnTo>
                    <a:pt x="54" y="407"/>
                  </a:lnTo>
                  <a:lnTo>
                    <a:pt x="61" y="405"/>
                  </a:lnTo>
                  <a:lnTo>
                    <a:pt x="71" y="405"/>
                  </a:lnTo>
                  <a:lnTo>
                    <a:pt x="78" y="403"/>
                  </a:lnTo>
                  <a:lnTo>
                    <a:pt x="86" y="399"/>
                  </a:lnTo>
                  <a:lnTo>
                    <a:pt x="92" y="397"/>
                  </a:lnTo>
                  <a:lnTo>
                    <a:pt x="96" y="395"/>
                  </a:lnTo>
                  <a:lnTo>
                    <a:pt x="96" y="389"/>
                  </a:lnTo>
                  <a:lnTo>
                    <a:pt x="92" y="386"/>
                  </a:lnTo>
                  <a:lnTo>
                    <a:pt x="86" y="382"/>
                  </a:lnTo>
                  <a:lnTo>
                    <a:pt x="80" y="378"/>
                  </a:lnTo>
                  <a:lnTo>
                    <a:pt x="71" y="374"/>
                  </a:lnTo>
                  <a:lnTo>
                    <a:pt x="61" y="370"/>
                  </a:lnTo>
                  <a:lnTo>
                    <a:pt x="50" y="369"/>
                  </a:lnTo>
                  <a:lnTo>
                    <a:pt x="42" y="367"/>
                  </a:lnTo>
                  <a:lnTo>
                    <a:pt x="35" y="365"/>
                  </a:lnTo>
                  <a:lnTo>
                    <a:pt x="29" y="365"/>
                  </a:lnTo>
                  <a:lnTo>
                    <a:pt x="23" y="365"/>
                  </a:lnTo>
                  <a:lnTo>
                    <a:pt x="20" y="365"/>
                  </a:lnTo>
                  <a:lnTo>
                    <a:pt x="12" y="367"/>
                  </a:lnTo>
                  <a:lnTo>
                    <a:pt x="12" y="369"/>
                  </a:lnTo>
                  <a:close/>
                </a:path>
              </a:pathLst>
            </a:custGeom>
            <a:solidFill>
              <a:srgbClr val="D1D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1526" name="Freeform 21"/>
            <p:cNvSpPr>
              <a:spLocks/>
            </p:cNvSpPr>
            <p:nvPr/>
          </p:nvSpPr>
          <p:spPr bwMode="auto">
            <a:xfrm>
              <a:off x="2235" y="3823"/>
              <a:ext cx="140" cy="139"/>
            </a:xfrm>
            <a:custGeom>
              <a:avLst/>
              <a:gdLst>
                <a:gd name="T0" fmla="*/ 0 w 255"/>
                <a:gd name="T1" fmla="*/ 234 h 262"/>
                <a:gd name="T2" fmla="*/ 15 w 255"/>
                <a:gd name="T3" fmla="*/ 228 h 262"/>
                <a:gd name="T4" fmla="*/ 38 w 255"/>
                <a:gd name="T5" fmla="*/ 218 h 262"/>
                <a:gd name="T6" fmla="*/ 57 w 255"/>
                <a:gd name="T7" fmla="*/ 211 h 262"/>
                <a:gd name="T8" fmla="*/ 70 w 255"/>
                <a:gd name="T9" fmla="*/ 209 h 262"/>
                <a:gd name="T10" fmla="*/ 85 w 255"/>
                <a:gd name="T11" fmla="*/ 205 h 262"/>
                <a:gd name="T12" fmla="*/ 101 w 255"/>
                <a:gd name="T13" fmla="*/ 205 h 262"/>
                <a:gd name="T14" fmla="*/ 114 w 255"/>
                <a:gd name="T15" fmla="*/ 209 h 262"/>
                <a:gd name="T16" fmla="*/ 121 w 255"/>
                <a:gd name="T17" fmla="*/ 211 h 262"/>
                <a:gd name="T18" fmla="*/ 131 w 255"/>
                <a:gd name="T19" fmla="*/ 198 h 262"/>
                <a:gd name="T20" fmla="*/ 140 w 255"/>
                <a:gd name="T21" fmla="*/ 186 h 262"/>
                <a:gd name="T22" fmla="*/ 152 w 255"/>
                <a:gd name="T23" fmla="*/ 171 h 262"/>
                <a:gd name="T24" fmla="*/ 167 w 255"/>
                <a:gd name="T25" fmla="*/ 148 h 262"/>
                <a:gd name="T26" fmla="*/ 182 w 255"/>
                <a:gd name="T27" fmla="*/ 122 h 262"/>
                <a:gd name="T28" fmla="*/ 199 w 255"/>
                <a:gd name="T29" fmla="*/ 93 h 262"/>
                <a:gd name="T30" fmla="*/ 217 w 255"/>
                <a:gd name="T31" fmla="*/ 65 h 262"/>
                <a:gd name="T32" fmla="*/ 232 w 255"/>
                <a:gd name="T33" fmla="*/ 40 h 262"/>
                <a:gd name="T34" fmla="*/ 243 w 255"/>
                <a:gd name="T35" fmla="*/ 19 h 262"/>
                <a:gd name="T36" fmla="*/ 253 w 255"/>
                <a:gd name="T37" fmla="*/ 6 h 262"/>
                <a:gd name="T38" fmla="*/ 255 w 255"/>
                <a:gd name="T39" fmla="*/ 0 h 262"/>
                <a:gd name="T40" fmla="*/ 253 w 255"/>
                <a:gd name="T41" fmla="*/ 4 h 262"/>
                <a:gd name="T42" fmla="*/ 249 w 255"/>
                <a:gd name="T43" fmla="*/ 17 h 262"/>
                <a:gd name="T44" fmla="*/ 241 w 255"/>
                <a:gd name="T45" fmla="*/ 34 h 262"/>
                <a:gd name="T46" fmla="*/ 234 w 255"/>
                <a:gd name="T47" fmla="*/ 55 h 262"/>
                <a:gd name="T48" fmla="*/ 224 w 255"/>
                <a:gd name="T49" fmla="*/ 80 h 262"/>
                <a:gd name="T50" fmla="*/ 215 w 255"/>
                <a:gd name="T51" fmla="*/ 106 h 262"/>
                <a:gd name="T52" fmla="*/ 207 w 255"/>
                <a:gd name="T53" fmla="*/ 131 h 262"/>
                <a:gd name="T54" fmla="*/ 199 w 255"/>
                <a:gd name="T55" fmla="*/ 156 h 262"/>
                <a:gd name="T56" fmla="*/ 194 w 255"/>
                <a:gd name="T57" fmla="*/ 175 h 262"/>
                <a:gd name="T58" fmla="*/ 188 w 255"/>
                <a:gd name="T59" fmla="*/ 192 h 262"/>
                <a:gd name="T60" fmla="*/ 184 w 255"/>
                <a:gd name="T61" fmla="*/ 205 h 262"/>
                <a:gd name="T62" fmla="*/ 184 w 255"/>
                <a:gd name="T63" fmla="*/ 217 h 262"/>
                <a:gd name="T64" fmla="*/ 182 w 255"/>
                <a:gd name="T65" fmla="*/ 228 h 262"/>
                <a:gd name="T66" fmla="*/ 182 w 255"/>
                <a:gd name="T67" fmla="*/ 234 h 262"/>
                <a:gd name="T68" fmla="*/ 95 w 255"/>
                <a:gd name="T69" fmla="*/ 260 h 262"/>
                <a:gd name="T70" fmla="*/ 83 w 255"/>
                <a:gd name="T71" fmla="*/ 260 h 262"/>
                <a:gd name="T72" fmla="*/ 66 w 255"/>
                <a:gd name="T73" fmla="*/ 258 h 262"/>
                <a:gd name="T74" fmla="*/ 45 w 255"/>
                <a:gd name="T75" fmla="*/ 257 h 262"/>
                <a:gd name="T76" fmla="*/ 28 w 255"/>
                <a:gd name="T77" fmla="*/ 251 h 262"/>
                <a:gd name="T78" fmla="*/ 13 w 255"/>
                <a:gd name="T79" fmla="*/ 245 h 262"/>
                <a:gd name="T80" fmla="*/ 2 w 255"/>
                <a:gd name="T81" fmla="*/ 237 h 262"/>
                <a:gd name="T82" fmla="*/ 0 w 255"/>
                <a:gd name="T83" fmla="*/ 236 h 26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5"/>
                <a:gd name="T127" fmla="*/ 0 h 262"/>
                <a:gd name="T128" fmla="*/ 255 w 255"/>
                <a:gd name="T129" fmla="*/ 262 h 26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5" h="262">
                  <a:moveTo>
                    <a:pt x="0" y="236"/>
                  </a:moveTo>
                  <a:lnTo>
                    <a:pt x="0" y="234"/>
                  </a:lnTo>
                  <a:lnTo>
                    <a:pt x="7" y="232"/>
                  </a:lnTo>
                  <a:lnTo>
                    <a:pt x="15" y="228"/>
                  </a:lnTo>
                  <a:lnTo>
                    <a:pt x="26" y="224"/>
                  </a:lnTo>
                  <a:lnTo>
                    <a:pt x="38" y="218"/>
                  </a:lnTo>
                  <a:lnTo>
                    <a:pt x="51" y="215"/>
                  </a:lnTo>
                  <a:lnTo>
                    <a:pt x="57" y="211"/>
                  </a:lnTo>
                  <a:lnTo>
                    <a:pt x="64" y="211"/>
                  </a:lnTo>
                  <a:lnTo>
                    <a:pt x="70" y="209"/>
                  </a:lnTo>
                  <a:lnTo>
                    <a:pt x="76" y="209"/>
                  </a:lnTo>
                  <a:lnTo>
                    <a:pt x="85" y="205"/>
                  </a:lnTo>
                  <a:lnTo>
                    <a:pt x="93" y="205"/>
                  </a:lnTo>
                  <a:lnTo>
                    <a:pt x="101" y="205"/>
                  </a:lnTo>
                  <a:lnTo>
                    <a:pt x="108" y="207"/>
                  </a:lnTo>
                  <a:lnTo>
                    <a:pt x="114" y="209"/>
                  </a:lnTo>
                  <a:lnTo>
                    <a:pt x="118" y="211"/>
                  </a:lnTo>
                  <a:lnTo>
                    <a:pt x="121" y="211"/>
                  </a:lnTo>
                  <a:lnTo>
                    <a:pt x="125" y="205"/>
                  </a:lnTo>
                  <a:lnTo>
                    <a:pt x="131" y="198"/>
                  </a:lnTo>
                  <a:lnTo>
                    <a:pt x="135" y="192"/>
                  </a:lnTo>
                  <a:lnTo>
                    <a:pt x="140" y="186"/>
                  </a:lnTo>
                  <a:lnTo>
                    <a:pt x="144" y="179"/>
                  </a:lnTo>
                  <a:lnTo>
                    <a:pt x="152" y="171"/>
                  </a:lnTo>
                  <a:lnTo>
                    <a:pt x="159" y="160"/>
                  </a:lnTo>
                  <a:lnTo>
                    <a:pt x="167" y="148"/>
                  </a:lnTo>
                  <a:lnTo>
                    <a:pt x="173" y="135"/>
                  </a:lnTo>
                  <a:lnTo>
                    <a:pt x="182" y="122"/>
                  </a:lnTo>
                  <a:lnTo>
                    <a:pt x="190" y="106"/>
                  </a:lnTo>
                  <a:lnTo>
                    <a:pt x="199" y="93"/>
                  </a:lnTo>
                  <a:lnTo>
                    <a:pt x="207" y="78"/>
                  </a:lnTo>
                  <a:lnTo>
                    <a:pt x="217" y="65"/>
                  </a:lnTo>
                  <a:lnTo>
                    <a:pt x="224" y="51"/>
                  </a:lnTo>
                  <a:lnTo>
                    <a:pt x="232" y="40"/>
                  </a:lnTo>
                  <a:lnTo>
                    <a:pt x="237" y="28"/>
                  </a:lnTo>
                  <a:lnTo>
                    <a:pt x="243" y="19"/>
                  </a:lnTo>
                  <a:lnTo>
                    <a:pt x="247" y="9"/>
                  </a:lnTo>
                  <a:lnTo>
                    <a:pt x="253" y="6"/>
                  </a:lnTo>
                  <a:lnTo>
                    <a:pt x="255" y="0"/>
                  </a:lnTo>
                  <a:lnTo>
                    <a:pt x="253" y="4"/>
                  </a:lnTo>
                  <a:lnTo>
                    <a:pt x="251" y="9"/>
                  </a:lnTo>
                  <a:lnTo>
                    <a:pt x="249" y="17"/>
                  </a:lnTo>
                  <a:lnTo>
                    <a:pt x="245" y="25"/>
                  </a:lnTo>
                  <a:lnTo>
                    <a:pt x="241" y="34"/>
                  </a:lnTo>
                  <a:lnTo>
                    <a:pt x="237" y="44"/>
                  </a:lnTo>
                  <a:lnTo>
                    <a:pt x="234" y="55"/>
                  </a:lnTo>
                  <a:lnTo>
                    <a:pt x="228" y="66"/>
                  </a:lnTo>
                  <a:lnTo>
                    <a:pt x="224" y="80"/>
                  </a:lnTo>
                  <a:lnTo>
                    <a:pt x="218" y="93"/>
                  </a:lnTo>
                  <a:lnTo>
                    <a:pt x="215" y="106"/>
                  </a:lnTo>
                  <a:lnTo>
                    <a:pt x="211" y="118"/>
                  </a:lnTo>
                  <a:lnTo>
                    <a:pt x="207" y="131"/>
                  </a:lnTo>
                  <a:lnTo>
                    <a:pt x="203" y="144"/>
                  </a:lnTo>
                  <a:lnTo>
                    <a:pt x="199" y="156"/>
                  </a:lnTo>
                  <a:lnTo>
                    <a:pt x="198" y="165"/>
                  </a:lnTo>
                  <a:lnTo>
                    <a:pt x="194" y="175"/>
                  </a:lnTo>
                  <a:lnTo>
                    <a:pt x="190" y="182"/>
                  </a:lnTo>
                  <a:lnTo>
                    <a:pt x="188" y="192"/>
                  </a:lnTo>
                  <a:lnTo>
                    <a:pt x="186" y="198"/>
                  </a:lnTo>
                  <a:lnTo>
                    <a:pt x="184" y="205"/>
                  </a:lnTo>
                  <a:lnTo>
                    <a:pt x="184" y="211"/>
                  </a:lnTo>
                  <a:lnTo>
                    <a:pt x="184" y="217"/>
                  </a:lnTo>
                  <a:lnTo>
                    <a:pt x="182" y="224"/>
                  </a:lnTo>
                  <a:lnTo>
                    <a:pt x="182" y="228"/>
                  </a:lnTo>
                  <a:lnTo>
                    <a:pt x="182" y="232"/>
                  </a:lnTo>
                  <a:lnTo>
                    <a:pt x="182" y="234"/>
                  </a:lnTo>
                  <a:lnTo>
                    <a:pt x="97" y="262"/>
                  </a:lnTo>
                  <a:lnTo>
                    <a:pt x="95" y="260"/>
                  </a:lnTo>
                  <a:lnTo>
                    <a:pt x="91" y="260"/>
                  </a:lnTo>
                  <a:lnTo>
                    <a:pt x="83" y="260"/>
                  </a:lnTo>
                  <a:lnTo>
                    <a:pt x="76" y="260"/>
                  </a:lnTo>
                  <a:lnTo>
                    <a:pt x="66" y="258"/>
                  </a:lnTo>
                  <a:lnTo>
                    <a:pt x="55" y="258"/>
                  </a:lnTo>
                  <a:lnTo>
                    <a:pt x="45" y="257"/>
                  </a:lnTo>
                  <a:lnTo>
                    <a:pt x="36" y="255"/>
                  </a:lnTo>
                  <a:lnTo>
                    <a:pt x="28" y="251"/>
                  </a:lnTo>
                  <a:lnTo>
                    <a:pt x="21" y="249"/>
                  </a:lnTo>
                  <a:lnTo>
                    <a:pt x="13" y="245"/>
                  </a:lnTo>
                  <a:lnTo>
                    <a:pt x="9" y="243"/>
                  </a:lnTo>
                  <a:lnTo>
                    <a:pt x="2" y="237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1527" name="Freeform 22"/>
            <p:cNvSpPr>
              <a:spLocks/>
            </p:cNvSpPr>
            <p:nvPr/>
          </p:nvSpPr>
          <p:spPr bwMode="auto">
            <a:xfrm>
              <a:off x="2237" y="3948"/>
              <a:ext cx="137" cy="29"/>
            </a:xfrm>
            <a:custGeom>
              <a:avLst/>
              <a:gdLst>
                <a:gd name="T0" fmla="*/ 30 w 249"/>
                <a:gd name="T1" fmla="*/ 0 h 55"/>
                <a:gd name="T2" fmla="*/ 7 w 249"/>
                <a:gd name="T3" fmla="*/ 28 h 55"/>
                <a:gd name="T4" fmla="*/ 0 w 249"/>
                <a:gd name="T5" fmla="*/ 55 h 55"/>
                <a:gd name="T6" fmla="*/ 249 w 249"/>
                <a:gd name="T7" fmla="*/ 43 h 55"/>
                <a:gd name="T8" fmla="*/ 228 w 249"/>
                <a:gd name="T9" fmla="*/ 19 h 55"/>
                <a:gd name="T10" fmla="*/ 226 w 249"/>
                <a:gd name="T11" fmla="*/ 19 h 55"/>
                <a:gd name="T12" fmla="*/ 222 w 249"/>
                <a:gd name="T13" fmla="*/ 19 h 55"/>
                <a:gd name="T14" fmla="*/ 214 w 249"/>
                <a:gd name="T15" fmla="*/ 19 h 55"/>
                <a:gd name="T16" fmla="*/ 209 w 249"/>
                <a:gd name="T17" fmla="*/ 21 h 55"/>
                <a:gd name="T18" fmla="*/ 197 w 249"/>
                <a:gd name="T19" fmla="*/ 21 h 55"/>
                <a:gd name="T20" fmla="*/ 188 w 249"/>
                <a:gd name="T21" fmla="*/ 21 h 55"/>
                <a:gd name="T22" fmla="*/ 178 w 249"/>
                <a:gd name="T23" fmla="*/ 19 h 55"/>
                <a:gd name="T24" fmla="*/ 169 w 249"/>
                <a:gd name="T25" fmla="*/ 19 h 55"/>
                <a:gd name="T26" fmla="*/ 157 w 249"/>
                <a:gd name="T27" fmla="*/ 17 h 55"/>
                <a:gd name="T28" fmla="*/ 148 w 249"/>
                <a:gd name="T29" fmla="*/ 13 h 55"/>
                <a:gd name="T30" fmla="*/ 138 w 249"/>
                <a:gd name="T31" fmla="*/ 9 h 55"/>
                <a:gd name="T32" fmla="*/ 131 w 249"/>
                <a:gd name="T33" fmla="*/ 7 h 55"/>
                <a:gd name="T34" fmla="*/ 125 w 249"/>
                <a:gd name="T35" fmla="*/ 3 h 55"/>
                <a:gd name="T36" fmla="*/ 119 w 249"/>
                <a:gd name="T37" fmla="*/ 1 h 55"/>
                <a:gd name="T38" fmla="*/ 116 w 249"/>
                <a:gd name="T39" fmla="*/ 0 h 55"/>
                <a:gd name="T40" fmla="*/ 60 w 249"/>
                <a:gd name="T41" fmla="*/ 19 h 55"/>
                <a:gd name="T42" fmla="*/ 30 w 249"/>
                <a:gd name="T43" fmla="*/ 0 h 55"/>
                <a:gd name="T44" fmla="*/ 30 w 249"/>
                <a:gd name="T45" fmla="*/ 0 h 5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9"/>
                <a:gd name="T70" fmla="*/ 0 h 55"/>
                <a:gd name="T71" fmla="*/ 249 w 249"/>
                <a:gd name="T72" fmla="*/ 55 h 5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9" h="55">
                  <a:moveTo>
                    <a:pt x="30" y="0"/>
                  </a:moveTo>
                  <a:lnTo>
                    <a:pt x="7" y="28"/>
                  </a:lnTo>
                  <a:lnTo>
                    <a:pt x="0" y="55"/>
                  </a:lnTo>
                  <a:lnTo>
                    <a:pt x="249" y="43"/>
                  </a:lnTo>
                  <a:lnTo>
                    <a:pt x="228" y="19"/>
                  </a:lnTo>
                  <a:lnTo>
                    <a:pt x="226" y="19"/>
                  </a:lnTo>
                  <a:lnTo>
                    <a:pt x="222" y="19"/>
                  </a:lnTo>
                  <a:lnTo>
                    <a:pt x="214" y="19"/>
                  </a:lnTo>
                  <a:lnTo>
                    <a:pt x="209" y="21"/>
                  </a:lnTo>
                  <a:lnTo>
                    <a:pt x="197" y="21"/>
                  </a:lnTo>
                  <a:lnTo>
                    <a:pt x="188" y="21"/>
                  </a:lnTo>
                  <a:lnTo>
                    <a:pt x="178" y="19"/>
                  </a:lnTo>
                  <a:lnTo>
                    <a:pt x="169" y="19"/>
                  </a:lnTo>
                  <a:lnTo>
                    <a:pt x="157" y="17"/>
                  </a:lnTo>
                  <a:lnTo>
                    <a:pt x="148" y="13"/>
                  </a:lnTo>
                  <a:lnTo>
                    <a:pt x="138" y="9"/>
                  </a:lnTo>
                  <a:lnTo>
                    <a:pt x="131" y="7"/>
                  </a:lnTo>
                  <a:lnTo>
                    <a:pt x="125" y="3"/>
                  </a:lnTo>
                  <a:lnTo>
                    <a:pt x="119" y="1"/>
                  </a:lnTo>
                  <a:lnTo>
                    <a:pt x="116" y="0"/>
                  </a:lnTo>
                  <a:lnTo>
                    <a:pt x="60" y="1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13E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1528" name="Freeform 23"/>
            <p:cNvSpPr>
              <a:spLocks/>
            </p:cNvSpPr>
            <p:nvPr/>
          </p:nvSpPr>
          <p:spPr bwMode="auto">
            <a:xfrm>
              <a:off x="2213" y="3317"/>
              <a:ext cx="122" cy="182"/>
            </a:xfrm>
            <a:custGeom>
              <a:avLst/>
              <a:gdLst>
                <a:gd name="T0" fmla="*/ 158 w 222"/>
                <a:gd name="T1" fmla="*/ 0 h 344"/>
                <a:gd name="T2" fmla="*/ 199 w 222"/>
                <a:gd name="T3" fmla="*/ 66 h 344"/>
                <a:gd name="T4" fmla="*/ 198 w 222"/>
                <a:gd name="T5" fmla="*/ 85 h 344"/>
                <a:gd name="T6" fmla="*/ 222 w 222"/>
                <a:gd name="T7" fmla="*/ 127 h 344"/>
                <a:gd name="T8" fmla="*/ 203 w 222"/>
                <a:gd name="T9" fmla="*/ 150 h 344"/>
                <a:gd name="T10" fmla="*/ 203 w 222"/>
                <a:gd name="T11" fmla="*/ 215 h 344"/>
                <a:gd name="T12" fmla="*/ 150 w 222"/>
                <a:gd name="T13" fmla="*/ 254 h 344"/>
                <a:gd name="T14" fmla="*/ 97 w 222"/>
                <a:gd name="T15" fmla="*/ 344 h 344"/>
                <a:gd name="T16" fmla="*/ 11 w 222"/>
                <a:gd name="T17" fmla="*/ 275 h 344"/>
                <a:gd name="T18" fmla="*/ 11 w 222"/>
                <a:gd name="T19" fmla="*/ 272 h 344"/>
                <a:gd name="T20" fmla="*/ 13 w 222"/>
                <a:gd name="T21" fmla="*/ 268 h 344"/>
                <a:gd name="T22" fmla="*/ 15 w 222"/>
                <a:gd name="T23" fmla="*/ 262 h 344"/>
                <a:gd name="T24" fmla="*/ 19 w 222"/>
                <a:gd name="T25" fmla="*/ 254 h 344"/>
                <a:gd name="T26" fmla="*/ 21 w 222"/>
                <a:gd name="T27" fmla="*/ 243 h 344"/>
                <a:gd name="T28" fmla="*/ 23 w 222"/>
                <a:gd name="T29" fmla="*/ 232 h 344"/>
                <a:gd name="T30" fmla="*/ 23 w 222"/>
                <a:gd name="T31" fmla="*/ 224 h 344"/>
                <a:gd name="T32" fmla="*/ 23 w 222"/>
                <a:gd name="T33" fmla="*/ 216 h 344"/>
                <a:gd name="T34" fmla="*/ 23 w 222"/>
                <a:gd name="T35" fmla="*/ 209 h 344"/>
                <a:gd name="T36" fmla="*/ 23 w 222"/>
                <a:gd name="T37" fmla="*/ 201 h 344"/>
                <a:gd name="T38" fmla="*/ 23 w 222"/>
                <a:gd name="T39" fmla="*/ 190 h 344"/>
                <a:gd name="T40" fmla="*/ 21 w 222"/>
                <a:gd name="T41" fmla="*/ 180 h 344"/>
                <a:gd name="T42" fmla="*/ 21 w 222"/>
                <a:gd name="T43" fmla="*/ 171 h 344"/>
                <a:gd name="T44" fmla="*/ 19 w 222"/>
                <a:gd name="T45" fmla="*/ 161 h 344"/>
                <a:gd name="T46" fmla="*/ 17 w 222"/>
                <a:gd name="T47" fmla="*/ 152 h 344"/>
                <a:gd name="T48" fmla="*/ 13 w 222"/>
                <a:gd name="T49" fmla="*/ 144 h 344"/>
                <a:gd name="T50" fmla="*/ 11 w 222"/>
                <a:gd name="T51" fmla="*/ 133 h 344"/>
                <a:gd name="T52" fmla="*/ 9 w 222"/>
                <a:gd name="T53" fmla="*/ 127 h 344"/>
                <a:gd name="T54" fmla="*/ 6 w 222"/>
                <a:gd name="T55" fmla="*/ 118 h 344"/>
                <a:gd name="T56" fmla="*/ 6 w 222"/>
                <a:gd name="T57" fmla="*/ 112 h 344"/>
                <a:gd name="T58" fmla="*/ 4 w 222"/>
                <a:gd name="T59" fmla="*/ 104 h 344"/>
                <a:gd name="T60" fmla="*/ 2 w 222"/>
                <a:gd name="T61" fmla="*/ 100 h 344"/>
                <a:gd name="T62" fmla="*/ 0 w 222"/>
                <a:gd name="T63" fmla="*/ 93 h 344"/>
                <a:gd name="T64" fmla="*/ 0 w 222"/>
                <a:gd name="T65" fmla="*/ 91 h 344"/>
                <a:gd name="T66" fmla="*/ 59 w 222"/>
                <a:gd name="T67" fmla="*/ 30 h 344"/>
                <a:gd name="T68" fmla="*/ 158 w 222"/>
                <a:gd name="T69" fmla="*/ 0 h 344"/>
                <a:gd name="T70" fmla="*/ 158 w 222"/>
                <a:gd name="T71" fmla="*/ 0 h 3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2"/>
                <a:gd name="T109" fmla="*/ 0 h 344"/>
                <a:gd name="T110" fmla="*/ 222 w 222"/>
                <a:gd name="T111" fmla="*/ 344 h 3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2" h="344">
                  <a:moveTo>
                    <a:pt x="158" y="0"/>
                  </a:moveTo>
                  <a:lnTo>
                    <a:pt x="199" y="66"/>
                  </a:lnTo>
                  <a:lnTo>
                    <a:pt x="198" y="85"/>
                  </a:lnTo>
                  <a:lnTo>
                    <a:pt x="222" y="127"/>
                  </a:lnTo>
                  <a:lnTo>
                    <a:pt x="203" y="150"/>
                  </a:lnTo>
                  <a:lnTo>
                    <a:pt x="203" y="215"/>
                  </a:lnTo>
                  <a:lnTo>
                    <a:pt x="150" y="254"/>
                  </a:lnTo>
                  <a:lnTo>
                    <a:pt x="97" y="344"/>
                  </a:lnTo>
                  <a:lnTo>
                    <a:pt x="11" y="275"/>
                  </a:lnTo>
                  <a:lnTo>
                    <a:pt x="11" y="272"/>
                  </a:lnTo>
                  <a:lnTo>
                    <a:pt x="13" y="268"/>
                  </a:lnTo>
                  <a:lnTo>
                    <a:pt x="15" y="262"/>
                  </a:lnTo>
                  <a:lnTo>
                    <a:pt x="19" y="254"/>
                  </a:lnTo>
                  <a:lnTo>
                    <a:pt x="21" y="243"/>
                  </a:lnTo>
                  <a:lnTo>
                    <a:pt x="23" y="232"/>
                  </a:lnTo>
                  <a:lnTo>
                    <a:pt x="23" y="224"/>
                  </a:lnTo>
                  <a:lnTo>
                    <a:pt x="23" y="216"/>
                  </a:lnTo>
                  <a:lnTo>
                    <a:pt x="23" y="209"/>
                  </a:lnTo>
                  <a:lnTo>
                    <a:pt x="23" y="201"/>
                  </a:lnTo>
                  <a:lnTo>
                    <a:pt x="23" y="190"/>
                  </a:lnTo>
                  <a:lnTo>
                    <a:pt x="21" y="180"/>
                  </a:lnTo>
                  <a:lnTo>
                    <a:pt x="21" y="171"/>
                  </a:lnTo>
                  <a:lnTo>
                    <a:pt x="19" y="161"/>
                  </a:lnTo>
                  <a:lnTo>
                    <a:pt x="17" y="152"/>
                  </a:lnTo>
                  <a:lnTo>
                    <a:pt x="13" y="144"/>
                  </a:lnTo>
                  <a:lnTo>
                    <a:pt x="11" y="133"/>
                  </a:lnTo>
                  <a:lnTo>
                    <a:pt x="9" y="127"/>
                  </a:lnTo>
                  <a:lnTo>
                    <a:pt x="6" y="118"/>
                  </a:lnTo>
                  <a:lnTo>
                    <a:pt x="6" y="112"/>
                  </a:lnTo>
                  <a:lnTo>
                    <a:pt x="4" y="104"/>
                  </a:lnTo>
                  <a:lnTo>
                    <a:pt x="2" y="100"/>
                  </a:lnTo>
                  <a:lnTo>
                    <a:pt x="0" y="93"/>
                  </a:lnTo>
                  <a:lnTo>
                    <a:pt x="0" y="91"/>
                  </a:lnTo>
                  <a:lnTo>
                    <a:pt x="59" y="3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1529" name="Freeform 24"/>
            <p:cNvSpPr>
              <a:spLocks/>
            </p:cNvSpPr>
            <p:nvPr/>
          </p:nvSpPr>
          <p:spPr bwMode="auto">
            <a:xfrm>
              <a:off x="2260" y="3509"/>
              <a:ext cx="26" cy="34"/>
            </a:xfrm>
            <a:custGeom>
              <a:avLst/>
              <a:gdLst>
                <a:gd name="T0" fmla="*/ 14 w 46"/>
                <a:gd name="T1" fmla="*/ 2 h 64"/>
                <a:gd name="T2" fmla="*/ 29 w 46"/>
                <a:gd name="T3" fmla="*/ 0 h 64"/>
                <a:gd name="T4" fmla="*/ 35 w 46"/>
                <a:gd name="T5" fmla="*/ 6 h 64"/>
                <a:gd name="T6" fmla="*/ 40 w 46"/>
                <a:gd name="T7" fmla="*/ 15 h 64"/>
                <a:gd name="T8" fmla="*/ 42 w 46"/>
                <a:gd name="T9" fmla="*/ 25 h 64"/>
                <a:gd name="T10" fmla="*/ 46 w 46"/>
                <a:gd name="T11" fmla="*/ 28 h 64"/>
                <a:gd name="T12" fmla="*/ 25 w 46"/>
                <a:gd name="T13" fmla="*/ 64 h 64"/>
                <a:gd name="T14" fmla="*/ 0 w 46"/>
                <a:gd name="T15" fmla="*/ 28 h 64"/>
                <a:gd name="T16" fmla="*/ 14 w 46"/>
                <a:gd name="T17" fmla="*/ 2 h 64"/>
                <a:gd name="T18" fmla="*/ 14 w 46"/>
                <a:gd name="T19" fmla="*/ 2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64"/>
                <a:gd name="T32" fmla="*/ 46 w 46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64">
                  <a:moveTo>
                    <a:pt x="14" y="2"/>
                  </a:moveTo>
                  <a:lnTo>
                    <a:pt x="29" y="0"/>
                  </a:lnTo>
                  <a:lnTo>
                    <a:pt x="35" y="6"/>
                  </a:lnTo>
                  <a:lnTo>
                    <a:pt x="40" y="15"/>
                  </a:lnTo>
                  <a:lnTo>
                    <a:pt x="42" y="25"/>
                  </a:lnTo>
                  <a:lnTo>
                    <a:pt x="46" y="28"/>
                  </a:lnTo>
                  <a:lnTo>
                    <a:pt x="25" y="64"/>
                  </a:lnTo>
                  <a:lnTo>
                    <a:pt x="0" y="28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7E94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1530" name="Freeform 25"/>
            <p:cNvSpPr>
              <a:spLocks/>
            </p:cNvSpPr>
            <p:nvPr/>
          </p:nvSpPr>
          <p:spPr bwMode="auto">
            <a:xfrm>
              <a:off x="2116" y="2762"/>
              <a:ext cx="1705" cy="1392"/>
            </a:xfrm>
            <a:custGeom>
              <a:avLst/>
              <a:gdLst>
                <a:gd name="T0" fmla="*/ 38 w 3081"/>
                <a:gd name="T1" fmla="*/ 2525 h 2631"/>
                <a:gd name="T2" fmla="*/ 118 w 3081"/>
                <a:gd name="T3" fmla="*/ 2365 h 2631"/>
                <a:gd name="T4" fmla="*/ 169 w 3081"/>
                <a:gd name="T5" fmla="*/ 2293 h 2631"/>
                <a:gd name="T6" fmla="*/ 255 w 3081"/>
                <a:gd name="T7" fmla="*/ 2287 h 2631"/>
                <a:gd name="T8" fmla="*/ 401 w 3081"/>
                <a:gd name="T9" fmla="*/ 2285 h 2631"/>
                <a:gd name="T10" fmla="*/ 488 w 3081"/>
                <a:gd name="T11" fmla="*/ 2285 h 2631"/>
                <a:gd name="T12" fmla="*/ 517 w 3081"/>
                <a:gd name="T13" fmla="*/ 2156 h 2631"/>
                <a:gd name="T14" fmla="*/ 568 w 3081"/>
                <a:gd name="T15" fmla="*/ 1966 h 2631"/>
                <a:gd name="T16" fmla="*/ 599 w 3081"/>
                <a:gd name="T17" fmla="*/ 1871 h 2631"/>
                <a:gd name="T18" fmla="*/ 696 w 3081"/>
                <a:gd name="T19" fmla="*/ 1852 h 2631"/>
                <a:gd name="T20" fmla="*/ 916 w 3081"/>
                <a:gd name="T21" fmla="*/ 1839 h 2631"/>
                <a:gd name="T22" fmla="*/ 1078 w 3081"/>
                <a:gd name="T23" fmla="*/ 1841 h 2631"/>
                <a:gd name="T24" fmla="*/ 1106 w 3081"/>
                <a:gd name="T25" fmla="*/ 1732 h 2631"/>
                <a:gd name="T26" fmla="*/ 1180 w 3081"/>
                <a:gd name="T27" fmla="*/ 1504 h 2631"/>
                <a:gd name="T28" fmla="*/ 1245 w 3081"/>
                <a:gd name="T29" fmla="*/ 1363 h 2631"/>
                <a:gd name="T30" fmla="*/ 1678 w 3081"/>
                <a:gd name="T31" fmla="*/ 1371 h 2631"/>
                <a:gd name="T32" fmla="*/ 1770 w 3081"/>
                <a:gd name="T33" fmla="*/ 1141 h 2631"/>
                <a:gd name="T34" fmla="*/ 1878 w 3081"/>
                <a:gd name="T35" fmla="*/ 939 h 2631"/>
                <a:gd name="T36" fmla="*/ 1935 w 3081"/>
                <a:gd name="T37" fmla="*/ 905 h 2631"/>
                <a:gd name="T38" fmla="*/ 2061 w 3081"/>
                <a:gd name="T39" fmla="*/ 941 h 2631"/>
                <a:gd name="T40" fmla="*/ 2175 w 3081"/>
                <a:gd name="T41" fmla="*/ 991 h 2631"/>
                <a:gd name="T42" fmla="*/ 2245 w 3081"/>
                <a:gd name="T43" fmla="*/ 911 h 2631"/>
                <a:gd name="T44" fmla="*/ 2439 w 3081"/>
                <a:gd name="T45" fmla="*/ 565 h 2631"/>
                <a:gd name="T46" fmla="*/ 2597 w 3081"/>
                <a:gd name="T47" fmla="*/ 329 h 2631"/>
                <a:gd name="T48" fmla="*/ 2612 w 3081"/>
                <a:gd name="T49" fmla="*/ 270 h 2631"/>
                <a:gd name="T50" fmla="*/ 2528 w 3081"/>
                <a:gd name="T51" fmla="*/ 198 h 2631"/>
                <a:gd name="T52" fmla="*/ 2429 w 3081"/>
                <a:gd name="T53" fmla="*/ 141 h 2631"/>
                <a:gd name="T54" fmla="*/ 2456 w 3081"/>
                <a:gd name="T55" fmla="*/ 120 h 2631"/>
                <a:gd name="T56" fmla="*/ 2697 w 3081"/>
                <a:gd name="T57" fmla="*/ 73 h 2631"/>
                <a:gd name="T58" fmla="*/ 2977 w 3081"/>
                <a:gd name="T59" fmla="*/ 14 h 2631"/>
                <a:gd name="T60" fmla="*/ 3051 w 3081"/>
                <a:gd name="T61" fmla="*/ 48 h 2631"/>
                <a:gd name="T62" fmla="*/ 3079 w 3081"/>
                <a:gd name="T63" fmla="*/ 407 h 2631"/>
                <a:gd name="T64" fmla="*/ 3059 w 3081"/>
                <a:gd name="T65" fmla="*/ 717 h 2631"/>
                <a:gd name="T66" fmla="*/ 3034 w 3081"/>
                <a:gd name="T67" fmla="*/ 789 h 2631"/>
                <a:gd name="T68" fmla="*/ 2984 w 3081"/>
                <a:gd name="T69" fmla="*/ 702 h 2631"/>
                <a:gd name="T70" fmla="*/ 2895 w 3081"/>
                <a:gd name="T71" fmla="*/ 584 h 2631"/>
                <a:gd name="T72" fmla="*/ 2838 w 3081"/>
                <a:gd name="T73" fmla="*/ 563 h 2631"/>
                <a:gd name="T74" fmla="*/ 2707 w 3081"/>
                <a:gd name="T75" fmla="*/ 831 h 2631"/>
                <a:gd name="T76" fmla="*/ 2532 w 3081"/>
                <a:gd name="T77" fmla="*/ 1272 h 2631"/>
                <a:gd name="T78" fmla="*/ 2454 w 3081"/>
                <a:gd name="T79" fmla="*/ 1453 h 2631"/>
                <a:gd name="T80" fmla="*/ 2323 w 3081"/>
                <a:gd name="T81" fmla="*/ 1398 h 2631"/>
                <a:gd name="T82" fmla="*/ 2099 w 3081"/>
                <a:gd name="T83" fmla="*/ 1325 h 2631"/>
                <a:gd name="T84" fmla="*/ 2002 w 3081"/>
                <a:gd name="T85" fmla="*/ 1308 h 2631"/>
                <a:gd name="T86" fmla="*/ 1964 w 3081"/>
                <a:gd name="T87" fmla="*/ 1559 h 2631"/>
                <a:gd name="T88" fmla="*/ 1922 w 3081"/>
                <a:gd name="T89" fmla="*/ 1837 h 2631"/>
                <a:gd name="T90" fmla="*/ 1910 w 3081"/>
                <a:gd name="T91" fmla="*/ 1937 h 2631"/>
                <a:gd name="T92" fmla="*/ 1768 w 3081"/>
                <a:gd name="T93" fmla="*/ 1899 h 2631"/>
                <a:gd name="T94" fmla="*/ 1530 w 3081"/>
                <a:gd name="T95" fmla="*/ 1854 h 2631"/>
                <a:gd name="T96" fmla="*/ 1395 w 3081"/>
                <a:gd name="T97" fmla="*/ 1842 h 2631"/>
                <a:gd name="T98" fmla="*/ 1382 w 3081"/>
                <a:gd name="T99" fmla="*/ 1930 h 2631"/>
                <a:gd name="T100" fmla="*/ 1357 w 3081"/>
                <a:gd name="T101" fmla="*/ 2135 h 2631"/>
                <a:gd name="T102" fmla="*/ 1336 w 3081"/>
                <a:gd name="T103" fmla="*/ 2295 h 2631"/>
                <a:gd name="T104" fmla="*/ 1245 w 3081"/>
                <a:gd name="T105" fmla="*/ 2289 h 2631"/>
                <a:gd name="T106" fmla="*/ 975 w 3081"/>
                <a:gd name="T107" fmla="*/ 2249 h 2631"/>
                <a:gd name="T108" fmla="*/ 793 w 3081"/>
                <a:gd name="T109" fmla="*/ 2243 h 2631"/>
                <a:gd name="T110" fmla="*/ 775 w 3081"/>
                <a:gd name="T111" fmla="*/ 2291 h 2631"/>
                <a:gd name="T112" fmla="*/ 793 w 3081"/>
                <a:gd name="T113" fmla="*/ 2466 h 2631"/>
                <a:gd name="T114" fmla="*/ 789 w 3081"/>
                <a:gd name="T115" fmla="*/ 2603 h 26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81"/>
                <a:gd name="T175" fmla="*/ 0 h 2631"/>
                <a:gd name="T176" fmla="*/ 3081 w 3081"/>
                <a:gd name="T177" fmla="*/ 2631 h 26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81" h="2631">
                  <a:moveTo>
                    <a:pt x="0" y="2618"/>
                  </a:moveTo>
                  <a:lnTo>
                    <a:pt x="0" y="2614"/>
                  </a:lnTo>
                  <a:lnTo>
                    <a:pt x="2" y="2610"/>
                  </a:lnTo>
                  <a:lnTo>
                    <a:pt x="4" y="2605"/>
                  </a:lnTo>
                  <a:lnTo>
                    <a:pt x="9" y="2595"/>
                  </a:lnTo>
                  <a:lnTo>
                    <a:pt x="13" y="2584"/>
                  </a:lnTo>
                  <a:lnTo>
                    <a:pt x="19" y="2570"/>
                  </a:lnTo>
                  <a:lnTo>
                    <a:pt x="25" y="2555"/>
                  </a:lnTo>
                  <a:lnTo>
                    <a:pt x="32" y="2542"/>
                  </a:lnTo>
                  <a:lnTo>
                    <a:pt x="38" y="2525"/>
                  </a:lnTo>
                  <a:lnTo>
                    <a:pt x="46" y="2508"/>
                  </a:lnTo>
                  <a:lnTo>
                    <a:pt x="55" y="2489"/>
                  </a:lnTo>
                  <a:lnTo>
                    <a:pt x="63" y="2472"/>
                  </a:lnTo>
                  <a:lnTo>
                    <a:pt x="70" y="2453"/>
                  </a:lnTo>
                  <a:lnTo>
                    <a:pt x="80" y="2437"/>
                  </a:lnTo>
                  <a:lnTo>
                    <a:pt x="87" y="2420"/>
                  </a:lnTo>
                  <a:lnTo>
                    <a:pt x="97" y="2407"/>
                  </a:lnTo>
                  <a:lnTo>
                    <a:pt x="103" y="2390"/>
                  </a:lnTo>
                  <a:lnTo>
                    <a:pt x="110" y="2377"/>
                  </a:lnTo>
                  <a:lnTo>
                    <a:pt x="118" y="2365"/>
                  </a:lnTo>
                  <a:lnTo>
                    <a:pt x="125" y="2354"/>
                  </a:lnTo>
                  <a:lnTo>
                    <a:pt x="131" y="2342"/>
                  </a:lnTo>
                  <a:lnTo>
                    <a:pt x="139" y="2333"/>
                  </a:lnTo>
                  <a:lnTo>
                    <a:pt x="144" y="2323"/>
                  </a:lnTo>
                  <a:lnTo>
                    <a:pt x="150" y="2318"/>
                  </a:lnTo>
                  <a:lnTo>
                    <a:pt x="154" y="2310"/>
                  </a:lnTo>
                  <a:lnTo>
                    <a:pt x="158" y="2306"/>
                  </a:lnTo>
                  <a:lnTo>
                    <a:pt x="161" y="2301"/>
                  </a:lnTo>
                  <a:lnTo>
                    <a:pt x="165" y="2297"/>
                  </a:lnTo>
                  <a:lnTo>
                    <a:pt x="169" y="2293"/>
                  </a:lnTo>
                  <a:lnTo>
                    <a:pt x="173" y="2293"/>
                  </a:lnTo>
                  <a:lnTo>
                    <a:pt x="175" y="2291"/>
                  </a:lnTo>
                  <a:lnTo>
                    <a:pt x="184" y="2291"/>
                  </a:lnTo>
                  <a:lnTo>
                    <a:pt x="190" y="2289"/>
                  </a:lnTo>
                  <a:lnTo>
                    <a:pt x="200" y="2289"/>
                  </a:lnTo>
                  <a:lnTo>
                    <a:pt x="209" y="2289"/>
                  </a:lnTo>
                  <a:lnTo>
                    <a:pt x="220" y="2289"/>
                  </a:lnTo>
                  <a:lnTo>
                    <a:pt x="232" y="2289"/>
                  </a:lnTo>
                  <a:lnTo>
                    <a:pt x="243" y="2289"/>
                  </a:lnTo>
                  <a:lnTo>
                    <a:pt x="255" y="2287"/>
                  </a:lnTo>
                  <a:lnTo>
                    <a:pt x="270" y="2287"/>
                  </a:lnTo>
                  <a:lnTo>
                    <a:pt x="285" y="2287"/>
                  </a:lnTo>
                  <a:lnTo>
                    <a:pt x="300" y="2287"/>
                  </a:lnTo>
                  <a:lnTo>
                    <a:pt x="314" y="2287"/>
                  </a:lnTo>
                  <a:lnTo>
                    <a:pt x="331" y="2287"/>
                  </a:lnTo>
                  <a:lnTo>
                    <a:pt x="344" y="2285"/>
                  </a:lnTo>
                  <a:lnTo>
                    <a:pt x="357" y="2285"/>
                  </a:lnTo>
                  <a:lnTo>
                    <a:pt x="372" y="2285"/>
                  </a:lnTo>
                  <a:lnTo>
                    <a:pt x="388" y="2285"/>
                  </a:lnTo>
                  <a:lnTo>
                    <a:pt x="401" y="2285"/>
                  </a:lnTo>
                  <a:lnTo>
                    <a:pt x="414" y="2285"/>
                  </a:lnTo>
                  <a:lnTo>
                    <a:pt x="428" y="2285"/>
                  </a:lnTo>
                  <a:lnTo>
                    <a:pt x="439" y="2285"/>
                  </a:lnTo>
                  <a:lnTo>
                    <a:pt x="449" y="2285"/>
                  </a:lnTo>
                  <a:lnTo>
                    <a:pt x="458" y="2285"/>
                  </a:lnTo>
                  <a:lnTo>
                    <a:pt x="466" y="2285"/>
                  </a:lnTo>
                  <a:lnTo>
                    <a:pt x="475" y="2285"/>
                  </a:lnTo>
                  <a:lnTo>
                    <a:pt x="485" y="2285"/>
                  </a:lnTo>
                  <a:lnTo>
                    <a:pt x="488" y="2287"/>
                  </a:lnTo>
                  <a:lnTo>
                    <a:pt x="488" y="2285"/>
                  </a:lnTo>
                  <a:lnTo>
                    <a:pt x="488" y="2282"/>
                  </a:lnTo>
                  <a:lnTo>
                    <a:pt x="488" y="2274"/>
                  </a:lnTo>
                  <a:lnTo>
                    <a:pt x="492" y="2264"/>
                  </a:lnTo>
                  <a:lnTo>
                    <a:pt x="494" y="2253"/>
                  </a:lnTo>
                  <a:lnTo>
                    <a:pt x="496" y="2242"/>
                  </a:lnTo>
                  <a:lnTo>
                    <a:pt x="500" y="2226"/>
                  </a:lnTo>
                  <a:lnTo>
                    <a:pt x="506" y="2211"/>
                  </a:lnTo>
                  <a:lnTo>
                    <a:pt x="509" y="2192"/>
                  </a:lnTo>
                  <a:lnTo>
                    <a:pt x="513" y="2175"/>
                  </a:lnTo>
                  <a:lnTo>
                    <a:pt x="517" y="2156"/>
                  </a:lnTo>
                  <a:lnTo>
                    <a:pt x="523" y="2137"/>
                  </a:lnTo>
                  <a:lnTo>
                    <a:pt x="526" y="2116"/>
                  </a:lnTo>
                  <a:lnTo>
                    <a:pt x="532" y="2095"/>
                  </a:lnTo>
                  <a:lnTo>
                    <a:pt x="538" y="2074"/>
                  </a:lnTo>
                  <a:lnTo>
                    <a:pt x="544" y="2057"/>
                  </a:lnTo>
                  <a:lnTo>
                    <a:pt x="547" y="2036"/>
                  </a:lnTo>
                  <a:lnTo>
                    <a:pt x="553" y="2019"/>
                  </a:lnTo>
                  <a:lnTo>
                    <a:pt x="557" y="2000"/>
                  </a:lnTo>
                  <a:lnTo>
                    <a:pt x="563" y="1983"/>
                  </a:lnTo>
                  <a:lnTo>
                    <a:pt x="568" y="1966"/>
                  </a:lnTo>
                  <a:lnTo>
                    <a:pt x="572" y="1951"/>
                  </a:lnTo>
                  <a:lnTo>
                    <a:pt x="576" y="1937"/>
                  </a:lnTo>
                  <a:lnTo>
                    <a:pt x="582" y="1926"/>
                  </a:lnTo>
                  <a:lnTo>
                    <a:pt x="584" y="1913"/>
                  </a:lnTo>
                  <a:lnTo>
                    <a:pt x="587" y="1901"/>
                  </a:lnTo>
                  <a:lnTo>
                    <a:pt x="589" y="1892"/>
                  </a:lnTo>
                  <a:lnTo>
                    <a:pt x="593" y="1886"/>
                  </a:lnTo>
                  <a:lnTo>
                    <a:pt x="597" y="1875"/>
                  </a:lnTo>
                  <a:lnTo>
                    <a:pt x="599" y="1873"/>
                  </a:lnTo>
                  <a:lnTo>
                    <a:pt x="599" y="1871"/>
                  </a:lnTo>
                  <a:lnTo>
                    <a:pt x="603" y="1871"/>
                  </a:lnTo>
                  <a:lnTo>
                    <a:pt x="606" y="1869"/>
                  </a:lnTo>
                  <a:lnTo>
                    <a:pt x="614" y="1867"/>
                  </a:lnTo>
                  <a:lnTo>
                    <a:pt x="620" y="1865"/>
                  </a:lnTo>
                  <a:lnTo>
                    <a:pt x="629" y="1863"/>
                  </a:lnTo>
                  <a:lnTo>
                    <a:pt x="639" y="1861"/>
                  </a:lnTo>
                  <a:lnTo>
                    <a:pt x="652" y="1861"/>
                  </a:lnTo>
                  <a:lnTo>
                    <a:pt x="665" y="1858"/>
                  </a:lnTo>
                  <a:lnTo>
                    <a:pt x="680" y="1854"/>
                  </a:lnTo>
                  <a:lnTo>
                    <a:pt x="696" y="1852"/>
                  </a:lnTo>
                  <a:lnTo>
                    <a:pt x="715" y="1850"/>
                  </a:lnTo>
                  <a:lnTo>
                    <a:pt x="734" y="1846"/>
                  </a:lnTo>
                  <a:lnTo>
                    <a:pt x="755" y="1844"/>
                  </a:lnTo>
                  <a:lnTo>
                    <a:pt x="775" y="1842"/>
                  </a:lnTo>
                  <a:lnTo>
                    <a:pt x="798" y="1842"/>
                  </a:lnTo>
                  <a:lnTo>
                    <a:pt x="819" y="1841"/>
                  </a:lnTo>
                  <a:lnTo>
                    <a:pt x="844" y="1839"/>
                  </a:lnTo>
                  <a:lnTo>
                    <a:pt x="869" y="1839"/>
                  </a:lnTo>
                  <a:lnTo>
                    <a:pt x="893" y="1839"/>
                  </a:lnTo>
                  <a:lnTo>
                    <a:pt x="916" y="1839"/>
                  </a:lnTo>
                  <a:lnTo>
                    <a:pt x="941" y="1839"/>
                  </a:lnTo>
                  <a:lnTo>
                    <a:pt x="962" y="1839"/>
                  </a:lnTo>
                  <a:lnTo>
                    <a:pt x="985" y="1839"/>
                  </a:lnTo>
                  <a:lnTo>
                    <a:pt x="1004" y="1839"/>
                  </a:lnTo>
                  <a:lnTo>
                    <a:pt x="1023" y="1839"/>
                  </a:lnTo>
                  <a:lnTo>
                    <a:pt x="1038" y="1839"/>
                  </a:lnTo>
                  <a:lnTo>
                    <a:pt x="1053" y="1841"/>
                  </a:lnTo>
                  <a:lnTo>
                    <a:pt x="1064" y="1841"/>
                  </a:lnTo>
                  <a:lnTo>
                    <a:pt x="1072" y="1841"/>
                  </a:lnTo>
                  <a:lnTo>
                    <a:pt x="1078" y="1841"/>
                  </a:lnTo>
                  <a:lnTo>
                    <a:pt x="1082" y="1842"/>
                  </a:lnTo>
                  <a:lnTo>
                    <a:pt x="1082" y="1841"/>
                  </a:lnTo>
                  <a:lnTo>
                    <a:pt x="1082" y="1835"/>
                  </a:lnTo>
                  <a:lnTo>
                    <a:pt x="1082" y="1825"/>
                  </a:lnTo>
                  <a:lnTo>
                    <a:pt x="1085" y="1816"/>
                  </a:lnTo>
                  <a:lnTo>
                    <a:pt x="1089" y="1802"/>
                  </a:lnTo>
                  <a:lnTo>
                    <a:pt x="1093" y="1787"/>
                  </a:lnTo>
                  <a:lnTo>
                    <a:pt x="1095" y="1770"/>
                  </a:lnTo>
                  <a:lnTo>
                    <a:pt x="1102" y="1753"/>
                  </a:lnTo>
                  <a:lnTo>
                    <a:pt x="1106" y="1732"/>
                  </a:lnTo>
                  <a:lnTo>
                    <a:pt x="1112" y="1711"/>
                  </a:lnTo>
                  <a:lnTo>
                    <a:pt x="1120" y="1688"/>
                  </a:lnTo>
                  <a:lnTo>
                    <a:pt x="1127" y="1668"/>
                  </a:lnTo>
                  <a:lnTo>
                    <a:pt x="1133" y="1643"/>
                  </a:lnTo>
                  <a:lnTo>
                    <a:pt x="1140" y="1620"/>
                  </a:lnTo>
                  <a:lnTo>
                    <a:pt x="1148" y="1595"/>
                  </a:lnTo>
                  <a:lnTo>
                    <a:pt x="1158" y="1574"/>
                  </a:lnTo>
                  <a:lnTo>
                    <a:pt x="1165" y="1550"/>
                  </a:lnTo>
                  <a:lnTo>
                    <a:pt x="1171" y="1527"/>
                  </a:lnTo>
                  <a:lnTo>
                    <a:pt x="1180" y="1504"/>
                  </a:lnTo>
                  <a:lnTo>
                    <a:pt x="1188" y="1487"/>
                  </a:lnTo>
                  <a:lnTo>
                    <a:pt x="1196" y="1466"/>
                  </a:lnTo>
                  <a:lnTo>
                    <a:pt x="1205" y="1449"/>
                  </a:lnTo>
                  <a:lnTo>
                    <a:pt x="1213" y="1432"/>
                  </a:lnTo>
                  <a:lnTo>
                    <a:pt x="1220" y="1419"/>
                  </a:lnTo>
                  <a:lnTo>
                    <a:pt x="1226" y="1403"/>
                  </a:lnTo>
                  <a:lnTo>
                    <a:pt x="1234" y="1390"/>
                  </a:lnTo>
                  <a:lnTo>
                    <a:pt x="1237" y="1380"/>
                  </a:lnTo>
                  <a:lnTo>
                    <a:pt x="1243" y="1371"/>
                  </a:lnTo>
                  <a:lnTo>
                    <a:pt x="1245" y="1363"/>
                  </a:lnTo>
                  <a:lnTo>
                    <a:pt x="1249" y="1360"/>
                  </a:lnTo>
                  <a:lnTo>
                    <a:pt x="1251" y="1356"/>
                  </a:lnTo>
                  <a:lnTo>
                    <a:pt x="1253" y="1356"/>
                  </a:lnTo>
                  <a:lnTo>
                    <a:pt x="1661" y="1430"/>
                  </a:lnTo>
                  <a:lnTo>
                    <a:pt x="1661" y="1428"/>
                  </a:lnTo>
                  <a:lnTo>
                    <a:pt x="1663" y="1422"/>
                  </a:lnTo>
                  <a:lnTo>
                    <a:pt x="1665" y="1413"/>
                  </a:lnTo>
                  <a:lnTo>
                    <a:pt x="1669" y="1401"/>
                  </a:lnTo>
                  <a:lnTo>
                    <a:pt x="1673" y="1386"/>
                  </a:lnTo>
                  <a:lnTo>
                    <a:pt x="1678" y="1371"/>
                  </a:lnTo>
                  <a:lnTo>
                    <a:pt x="1684" y="1352"/>
                  </a:lnTo>
                  <a:lnTo>
                    <a:pt x="1692" y="1335"/>
                  </a:lnTo>
                  <a:lnTo>
                    <a:pt x="1699" y="1310"/>
                  </a:lnTo>
                  <a:lnTo>
                    <a:pt x="1707" y="1289"/>
                  </a:lnTo>
                  <a:lnTo>
                    <a:pt x="1716" y="1265"/>
                  </a:lnTo>
                  <a:lnTo>
                    <a:pt x="1726" y="1240"/>
                  </a:lnTo>
                  <a:lnTo>
                    <a:pt x="1735" y="1213"/>
                  </a:lnTo>
                  <a:lnTo>
                    <a:pt x="1747" y="1190"/>
                  </a:lnTo>
                  <a:lnTo>
                    <a:pt x="1756" y="1164"/>
                  </a:lnTo>
                  <a:lnTo>
                    <a:pt x="1770" y="1141"/>
                  </a:lnTo>
                  <a:lnTo>
                    <a:pt x="1781" y="1114"/>
                  </a:lnTo>
                  <a:lnTo>
                    <a:pt x="1791" y="1092"/>
                  </a:lnTo>
                  <a:lnTo>
                    <a:pt x="1802" y="1069"/>
                  </a:lnTo>
                  <a:lnTo>
                    <a:pt x="1815" y="1046"/>
                  </a:lnTo>
                  <a:lnTo>
                    <a:pt x="1827" y="1025"/>
                  </a:lnTo>
                  <a:lnTo>
                    <a:pt x="1836" y="1004"/>
                  </a:lnTo>
                  <a:lnTo>
                    <a:pt x="1848" y="985"/>
                  </a:lnTo>
                  <a:lnTo>
                    <a:pt x="1859" y="970"/>
                  </a:lnTo>
                  <a:lnTo>
                    <a:pt x="1867" y="953"/>
                  </a:lnTo>
                  <a:lnTo>
                    <a:pt x="1878" y="939"/>
                  </a:lnTo>
                  <a:lnTo>
                    <a:pt x="1884" y="928"/>
                  </a:lnTo>
                  <a:lnTo>
                    <a:pt x="1891" y="917"/>
                  </a:lnTo>
                  <a:lnTo>
                    <a:pt x="1897" y="909"/>
                  </a:lnTo>
                  <a:lnTo>
                    <a:pt x="1901" y="903"/>
                  </a:lnTo>
                  <a:lnTo>
                    <a:pt x="1905" y="900"/>
                  </a:lnTo>
                  <a:lnTo>
                    <a:pt x="1908" y="900"/>
                  </a:lnTo>
                  <a:lnTo>
                    <a:pt x="1920" y="901"/>
                  </a:lnTo>
                  <a:lnTo>
                    <a:pt x="1926" y="903"/>
                  </a:lnTo>
                  <a:lnTo>
                    <a:pt x="1935" y="905"/>
                  </a:lnTo>
                  <a:lnTo>
                    <a:pt x="1945" y="907"/>
                  </a:lnTo>
                  <a:lnTo>
                    <a:pt x="1956" y="911"/>
                  </a:lnTo>
                  <a:lnTo>
                    <a:pt x="1967" y="913"/>
                  </a:lnTo>
                  <a:lnTo>
                    <a:pt x="1979" y="917"/>
                  </a:lnTo>
                  <a:lnTo>
                    <a:pt x="1990" y="920"/>
                  </a:lnTo>
                  <a:lnTo>
                    <a:pt x="2005" y="924"/>
                  </a:lnTo>
                  <a:lnTo>
                    <a:pt x="2019" y="928"/>
                  </a:lnTo>
                  <a:lnTo>
                    <a:pt x="2032" y="932"/>
                  </a:lnTo>
                  <a:lnTo>
                    <a:pt x="2045" y="938"/>
                  </a:lnTo>
                  <a:lnTo>
                    <a:pt x="2061" y="941"/>
                  </a:lnTo>
                  <a:lnTo>
                    <a:pt x="2074" y="945"/>
                  </a:lnTo>
                  <a:lnTo>
                    <a:pt x="2087" y="951"/>
                  </a:lnTo>
                  <a:lnTo>
                    <a:pt x="2099" y="957"/>
                  </a:lnTo>
                  <a:lnTo>
                    <a:pt x="2112" y="962"/>
                  </a:lnTo>
                  <a:lnTo>
                    <a:pt x="2123" y="968"/>
                  </a:lnTo>
                  <a:lnTo>
                    <a:pt x="2137" y="972"/>
                  </a:lnTo>
                  <a:lnTo>
                    <a:pt x="2146" y="978"/>
                  </a:lnTo>
                  <a:lnTo>
                    <a:pt x="2157" y="983"/>
                  </a:lnTo>
                  <a:lnTo>
                    <a:pt x="2165" y="987"/>
                  </a:lnTo>
                  <a:lnTo>
                    <a:pt x="2175" y="991"/>
                  </a:lnTo>
                  <a:lnTo>
                    <a:pt x="2180" y="995"/>
                  </a:lnTo>
                  <a:lnTo>
                    <a:pt x="2188" y="998"/>
                  </a:lnTo>
                  <a:lnTo>
                    <a:pt x="2195" y="1002"/>
                  </a:lnTo>
                  <a:lnTo>
                    <a:pt x="2199" y="1004"/>
                  </a:lnTo>
                  <a:lnTo>
                    <a:pt x="2199" y="1000"/>
                  </a:lnTo>
                  <a:lnTo>
                    <a:pt x="2205" y="993"/>
                  </a:lnTo>
                  <a:lnTo>
                    <a:pt x="2211" y="978"/>
                  </a:lnTo>
                  <a:lnTo>
                    <a:pt x="2220" y="960"/>
                  </a:lnTo>
                  <a:lnTo>
                    <a:pt x="2232" y="938"/>
                  </a:lnTo>
                  <a:lnTo>
                    <a:pt x="2245" y="911"/>
                  </a:lnTo>
                  <a:lnTo>
                    <a:pt x="2260" y="882"/>
                  </a:lnTo>
                  <a:lnTo>
                    <a:pt x="2277" y="852"/>
                  </a:lnTo>
                  <a:lnTo>
                    <a:pt x="2294" y="816"/>
                  </a:lnTo>
                  <a:lnTo>
                    <a:pt x="2315" y="782"/>
                  </a:lnTo>
                  <a:lnTo>
                    <a:pt x="2332" y="744"/>
                  </a:lnTo>
                  <a:lnTo>
                    <a:pt x="2355" y="708"/>
                  </a:lnTo>
                  <a:lnTo>
                    <a:pt x="2374" y="671"/>
                  </a:lnTo>
                  <a:lnTo>
                    <a:pt x="2397" y="633"/>
                  </a:lnTo>
                  <a:lnTo>
                    <a:pt x="2418" y="599"/>
                  </a:lnTo>
                  <a:lnTo>
                    <a:pt x="2439" y="565"/>
                  </a:lnTo>
                  <a:lnTo>
                    <a:pt x="2456" y="533"/>
                  </a:lnTo>
                  <a:lnTo>
                    <a:pt x="2477" y="502"/>
                  </a:lnTo>
                  <a:lnTo>
                    <a:pt x="2494" y="474"/>
                  </a:lnTo>
                  <a:lnTo>
                    <a:pt x="2513" y="447"/>
                  </a:lnTo>
                  <a:lnTo>
                    <a:pt x="2528" y="422"/>
                  </a:lnTo>
                  <a:lnTo>
                    <a:pt x="2545" y="400"/>
                  </a:lnTo>
                  <a:lnTo>
                    <a:pt x="2560" y="379"/>
                  </a:lnTo>
                  <a:lnTo>
                    <a:pt x="2576" y="362"/>
                  </a:lnTo>
                  <a:lnTo>
                    <a:pt x="2587" y="345"/>
                  </a:lnTo>
                  <a:lnTo>
                    <a:pt x="2597" y="329"/>
                  </a:lnTo>
                  <a:lnTo>
                    <a:pt x="2608" y="318"/>
                  </a:lnTo>
                  <a:lnTo>
                    <a:pt x="2616" y="308"/>
                  </a:lnTo>
                  <a:lnTo>
                    <a:pt x="2621" y="299"/>
                  </a:lnTo>
                  <a:lnTo>
                    <a:pt x="2627" y="295"/>
                  </a:lnTo>
                  <a:lnTo>
                    <a:pt x="2629" y="291"/>
                  </a:lnTo>
                  <a:lnTo>
                    <a:pt x="2633" y="291"/>
                  </a:lnTo>
                  <a:lnTo>
                    <a:pt x="2629" y="287"/>
                  </a:lnTo>
                  <a:lnTo>
                    <a:pt x="2623" y="282"/>
                  </a:lnTo>
                  <a:lnTo>
                    <a:pt x="2617" y="276"/>
                  </a:lnTo>
                  <a:lnTo>
                    <a:pt x="2612" y="270"/>
                  </a:lnTo>
                  <a:lnTo>
                    <a:pt x="2606" y="265"/>
                  </a:lnTo>
                  <a:lnTo>
                    <a:pt x="2600" y="259"/>
                  </a:lnTo>
                  <a:lnTo>
                    <a:pt x="2591" y="249"/>
                  </a:lnTo>
                  <a:lnTo>
                    <a:pt x="2583" y="244"/>
                  </a:lnTo>
                  <a:lnTo>
                    <a:pt x="2576" y="236"/>
                  </a:lnTo>
                  <a:lnTo>
                    <a:pt x="2566" y="229"/>
                  </a:lnTo>
                  <a:lnTo>
                    <a:pt x="2557" y="219"/>
                  </a:lnTo>
                  <a:lnTo>
                    <a:pt x="2547" y="211"/>
                  </a:lnTo>
                  <a:lnTo>
                    <a:pt x="2538" y="206"/>
                  </a:lnTo>
                  <a:lnTo>
                    <a:pt x="2528" y="198"/>
                  </a:lnTo>
                  <a:lnTo>
                    <a:pt x="2517" y="189"/>
                  </a:lnTo>
                  <a:lnTo>
                    <a:pt x="2505" y="181"/>
                  </a:lnTo>
                  <a:lnTo>
                    <a:pt x="2494" y="175"/>
                  </a:lnTo>
                  <a:lnTo>
                    <a:pt x="2484" y="170"/>
                  </a:lnTo>
                  <a:lnTo>
                    <a:pt x="2473" y="164"/>
                  </a:lnTo>
                  <a:lnTo>
                    <a:pt x="2464" y="158"/>
                  </a:lnTo>
                  <a:lnTo>
                    <a:pt x="2452" y="153"/>
                  </a:lnTo>
                  <a:lnTo>
                    <a:pt x="2446" y="151"/>
                  </a:lnTo>
                  <a:lnTo>
                    <a:pt x="2435" y="145"/>
                  </a:lnTo>
                  <a:lnTo>
                    <a:pt x="2429" y="141"/>
                  </a:lnTo>
                  <a:lnTo>
                    <a:pt x="2422" y="139"/>
                  </a:lnTo>
                  <a:lnTo>
                    <a:pt x="2418" y="135"/>
                  </a:lnTo>
                  <a:lnTo>
                    <a:pt x="2410" y="132"/>
                  </a:lnTo>
                  <a:lnTo>
                    <a:pt x="2408" y="132"/>
                  </a:lnTo>
                  <a:lnTo>
                    <a:pt x="2412" y="130"/>
                  </a:lnTo>
                  <a:lnTo>
                    <a:pt x="2418" y="128"/>
                  </a:lnTo>
                  <a:lnTo>
                    <a:pt x="2429" y="126"/>
                  </a:lnTo>
                  <a:lnTo>
                    <a:pt x="2441" y="122"/>
                  </a:lnTo>
                  <a:lnTo>
                    <a:pt x="2456" y="120"/>
                  </a:lnTo>
                  <a:lnTo>
                    <a:pt x="2473" y="116"/>
                  </a:lnTo>
                  <a:lnTo>
                    <a:pt x="2492" y="114"/>
                  </a:lnTo>
                  <a:lnTo>
                    <a:pt x="2511" y="109"/>
                  </a:lnTo>
                  <a:lnTo>
                    <a:pt x="2534" y="105"/>
                  </a:lnTo>
                  <a:lnTo>
                    <a:pt x="2559" y="99"/>
                  </a:lnTo>
                  <a:lnTo>
                    <a:pt x="2583" y="95"/>
                  </a:lnTo>
                  <a:lnTo>
                    <a:pt x="2610" y="88"/>
                  </a:lnTo>
                  <a:lnTo>
                    <a:pt x="2638" y="84"/>
                  </a:lnTo>
                  <a:lnTo>
                    <a:pt x="2667" y="76"/>
                  </a:lnTo>
                  <a:lnTo>
                    <a:pt x="2697" y="73"/>
                  </a:lnTo>
                  <a:lnTo>
                    <a:pt x="2726" y="65"/>
                  </a:lnTo>
                  <a:lnTo>
                    <a:pt x="2756" y="59"/>
                  </a:lnTo>
                  <a:lnTo>
                    <a:pt x="2787" y="54"/>
                  </a:lnTo>
                  <a:lnTo>
                    <a:pt x="2817" y="46"/>
                  </a:lnTo>
                  <a:lnTo>
                    <a:pt x="2846" y="38"/>
                  </a:lnTo>
                  <a:lnTo>
                    <a:pt x="2874" y="35"/>
                  </a:lnTo>
                  <a:lnTo>
                    <a:pt x="2903" y="29"/>
                  </a:lnTo>
                  <a:lnTo>
                    <a:pt x="2929" y="23"/>
                  </a:lnTo>
                  <a:lnTo>
                    <a:pt x="2952" y="18"/>
                  </a:lnTo>
                  <a:lnTo>
                    <a:pt x="2977" y="14"/>
                  </a:lnTo>
                  <a:lnTo>
                    <a:pt x="2994" y="10"/>
                  </a:lnTo>
                  <a:lnTo>
                    <a:pt x="3013" y="6"/>
                  </a:lnTo>
                  <a:lnTo>
                    <a:pt x="3026" y="2"/>
                  </a:lnTo>
                  <a:lnTo>
                    <a:pt x="3036" y="0"/>
                  </a:lnTo>
                  <a:lnTo>
                    <a:pt x="3041" y="0"/>
                  </a:lnTo>
                  <a:lnTo>
                    <a:pt x="3045" y="0"/>
                  </a:lnTo>
                  <a:lnTo>
                    <a:pt x="3045" y="4"/>
                  </a:lnTo>
                  <a:lnTo>
                    <a:pt x="3045" y="14"/>
                  </a:lnTo>
                  <a:lnTo>
                    <a:pt x="3047" y="27"/>
                  </a:lnTo>
                  <a:lnTo>
                    <a:pt x="3051" y="48"/>
                  </a:lnTo>
                  <a:lnTo>
                    <a:pt x="3053" y="73"/>
                  </a:lnTo>
                  <a:lnTo>
                    <a:pt x="3055" y="101"/>
                  </a:lnTo>
                  <a:lnTo>
                    <a:pt x="3059" y="132"/>
                  </a:lnTo>
                  <a:lnTo>
                    <a:pt x="3062" y="168"/>
                  </a:lnTo>
                  <a:lnTo>
                    <a:pt x="3066" y="204"/>
                  </a:lnTo>
                  <a:lnTo>
                    <a:pt x="3070" y="244"/>
                  </a:lnTo>
                  <a:lnTo>
                    <a:pt x="3072" y="284"/>
                  </a:lnTo>
                  <a:lnTo>
                    <a:pt x="3076" y="325"/>
                  </a:lnTo>
                  <a:lnTo>
                    <a:pt x="3076" y="365"/>
                  </a:lnTo>
                  <a:lnTo>
                    <a:pt x="3079" y="407"/>
                  </a:lnTo>
                  <a:lnTo>
                    <a:pt x="3079" y="447"/>
                  </a:lnTo>
                  <a:lnTo>
                    <a:pt x="3081" y="487"/>
                  </a:lnTo>
                  <a:lnTo>
                    <a:pt x="3079" y="523"/>
                  </a:lnTo>
                  <a:lnTo>
                    <a:pt x="3078" y="557"/>
                  </a:lnTo>
                  <a:lnTo>
                    <a:pt x="3076" y="588"/>
                  </a:lnTo>
                  <a:lnTo>
                    <a:pt x="3072" y="620"/>
                  </a:lnTo>
                  <a:lnTo>
                    <a:pt x="3070" y="647"/>
                  </a:lnTo>
                  <a:lnTo>
                    <a:pt x="3066" y="671"/>
                  </a:lnTo>
                  <a:lnTo>
                    <a:pt x="3062" y="696"/>
                  </a:lnTo>
                  <a:lnTo>
                    <a:pt x="3059" y="717"/>
                  </a:lnTo>
                  <a:lnTo>
                    <a:pt x="3055" y="736"/>
                  </a:lnTo>
                  <a:lnTo>
                    <a:pt x="3053" y="753"/>
                  </a:lnTo>
                  <a:lnTo>
                    <a:pt x="3049" y="767"/>
                  </a:lnTo>
                  <a:lnTo>
                    <a:pt x="3045" y="780"/>
                  </a:lnTo>
                  <a:lnTo>
                    <a:pt x="3041" y="787"/>
                  </a:lnTo>
                  <a:lnTo>
                    <a:pt x="3041" y="795"/>
                  </a:lnTo>
                  <a:lnTo>
                    <a:pt x="3041" y="799"/>
                  </a:lnTo>
                  <a:lnTo>
                    <a:pt x="3041" y="801"/>
                  </a:lnTo>
                  <a:lnTo>
                    <a:pt x="3038" y="797"/>
                  </a:lnTo>
                  <a:lnTo>
                    <a:pt x="3034" y="789"/>
                  </a:lnTo>
                  <a:lnTo>
                    <a:pt x="3032" y="784"/>
                  </a:lnTo>
                  <a:lnTo>
                    <a:pt x="3028" y="780"/>
                  </a:lnTo>
                  <a:lnTo>
                    <a:pt x="3024" y="772"/>
                  </a:lnTo>
                  <a:lnTo>
                    <a:pt x="3020" y="765"/>
                  </a:lnTo>
                  <a:lnTo>
                    <a:pt x="3015" y="755"/>
                  </a:lnTo>
                  <a:lnTo>
                    <a:pt x="3011" y="746"/>
                  </a:lnTo>
                  <a:lnTo>
                    <a:pt x="3003" y="736"/>
                  </a:lnTo>
                  <a:lnTo>
                    <a:pt x="3000" y="727"/>
                  </a:lnTo>
                  <a:lnTo>
                    <a:pt x="2992" y="713"/>
                  </a:lnTo>
                  <a:lnTo>
                    <a:pt x="2984" y="702"/>
                  </a:lnTo>
                  <a:lnTo>
                    <a:pt x="2977" y="692"/>
                  </a:lnTo>
                  <a:lnTo>
                    <a:pt x="2969" y="681"/>
                  </a:lnTo>
                  <a:lnTo>
                    <a:pt x="2960" y="668"/>
                  </a:lnTo>
                  <a:lnTo>
                    <a:pt x="2952" y="654"/>
                  </a:lnTo>
                  <a:lnTo>
                    <a:pt x="2943" y="641"/>
                  </a:lnTo>
                  <a:lnTo>
                    <a:pt x="2931" y="630"/>
                  </a:lnTo>
                  <a:lnTo>
                    <a:pt x="2922" y="616"/>
                  </a:lnTo>
                  <a:lnTo>
                    <a:pt x="2912" y="605"/>
                  </a:lnTo>
                  <a:lnTo>
                    <a:pt x="2903" y="594"/>
                  </a:lnTo>
                  <a:lnTo>
                    <a:pt x="2895" y="584"/>
                  </a:lnTo>
                  <a:lnTo>
                    <a:pt x="2886" y="573"/>
                  </a:lnTo>
                  <a:lnTo>
                    <a:pt x="2878" y="565"/>
                  </a:lnTo>
                  <a:lnTo>
                    <a:pt x="2870" y="556"/>
                  </a:lnTo>
                  <a:lnTo>
                    <a:pt x="2867" y="550"/>
                  </a:lnTo>
                  <a:lnTo>
                    <a:pt x="2857" y="540"/>
                  </a:lnTo>
                  <a:lnTo>
                    <a:pt x="2855" y="536"/>
                  </a:lnTo>
                  <a:lnTo>
                    <a:pt x="2853" y="538"/>
                  </a:lnTo>
                  <a:lnTo>
                    <a:pt x="2849" y="544"/>
                  </a:lnTo>
                  <a:lnTo>
                    <a:pt x="2846" y="552"/>
                  </a:lnTo>
                  <a:lnTo>
                    <a:pt x="2838" y="563"/>
                  </a:lnTo>
                  <a:lnTo>
                    <a:pt x="2830" y="576"/>
                  </a:lnTo>
                  <a:lnTo>
                    <a:pt x="2821" y="595"/>
                  </a:lnTo>
                  <a:lnTo>
                    <a:pt x="2809" y="614"/>
                  </a:lnTo>
                  <a:lnTo>
                    <a:pt x="2800" y="639"/>
                  </a:lnTo>
                  <a:lnTo>
                    <a:pt x="2785" y="664"/>
                  </a:lnTo>
                  <a:lnTo>
                    <a:pt x="2771" y="692"/>
                  </a:lnTo>
                  <a:lnTo>
                    <a:pt x="2756" y="723"/>
                  </a:lnTo>
                  <a:lnTo>
                    <a:pt x="2741" y="757"/>
                  </a:lnTo>
                  <a:lnTo>
                    <a:pt x="2724" y="793"/>
                  </a:lnTo>
                  <a:lnTo>
                    <a:pt x="2707" y="831"/>
                  </a:lnTo>
                  <a:lnTo>
                    <a:pt x="2688" y="871"/>
                  </a:lnTo>
                  <a:lnTo>
                    <a:pt x="2671" y="915"/>
                  </a:lnTo>
                  <a:lnTo>
                    <a:pt x="2652" y="958"/>
                  </a:lnTo>
                  <a:lnTo>
                    <a:pt x="2633" y="1004"/>
                  </a:lnTo>
                  <a:lnTo>
                    <a:pt x="2614" y="1050"/>
                  </a:lnTo>
                  <a:lnTo>
                    <a:pt x="2597" y="1097"/>
                  </a:lnTo>
                  <a:lnTo>
                    <a:pt x="2579" y="1141"/>
                  </a:lnTo>
                  <a:lnTo>
                    <a:pt x="2562" y="1187"/>
                  </a:lnTo>
                  <a:lnTo>
                    <a:pt x="2545" y="1230"/>
                  </a:lnTo>
                  <a:lnTo>
                    <a:pt x="2532" y="1272"/>
                  </a:lnTo>
                  <a:lnTo>
                    <a:pt x="2519" y="1310"/>
                  </a:lnTo>
                  <a:lnTo>
                    <a:pt x="2503" y="1346"/>
                  </a:lnTo>
                  <a:lnTo>
                    <a:pt x="2494" y="1377"/>
                  </a:lnTo>
                  <a:lnTo>
                    <a:pt x="2484" y="1405"/>
                  </a:lnTo>
                  <a:lnTo>
                    <a:pt x="2477" y="1426"/>
                  </a:lnTo>
                  <a:lnTo>
                    <a:pt x="2471" y="1443"/>
                  </a:lnTo>
                  <a:lnTo>
                    <a:pt x="2467" y="1455"/>
                  </a:lnTo>
                  <a:lnTo>
                    <a:pt x="2467" y="1458"/>
                  </a:lnTo>
                  <a:lnTo>
                    <a:pt x="2464" y="1457"/>
                  </a:lnTo>
                  <a:lnTo>
                    <a:pt x="2454" y="1453"/>
                  </a:lnTo>
                  <a:lnTo>
                    <a:pt x="2446" y="1449"/>
                  </a:lnTo>
                  <a:lnTo>
                    <a:pt x="2439" y="1445"/>
                  </a:lnTo>
                  <a:lnTo>
                    <a:pt x="2429" y="1439"/>
                  </a:lnTo>
                  <a:lnTo>
                    <a:pt x="2418" y="1436"/>
                  </a:lnTo>
                  <a:lnTo>
                    <a:pt x="2405" y="1430"/>
                  </a:lnTo>
                  <a:lnTo>
                    <a:pt x="2391" y="1424"/>
                  </a:lnTo>
                  <a:lnTo>
                    <a:pt x="2376" y="1419"/>
                  </a:lnTo>
                  <a:lnTo>
                    <a:pt x="2359" y="1411"/>
                  </a:lnTo>
                  <a:lnTo>
                    <a:pt x="2342" y="1405"/>
                  </a:lnTo>
                  <a:lnTo>
                    <a:pt x="2323" y="1398"/>
                  </a:lnTo>
                  <a:lnTo>
                    <a:pt x="2304" y="1390"/>
                  </a:lnTo>
                  <a:lnTo>
                    <a:pt x="2283" y="1384"/>
                  </a:lnTo>
                  <a:lnTo>
                    <a:pt x="2260" y="1377"/>
                  </a:lnTo>
                  <a:lnTo>
                    <a:pt x="2235" y="1369"/>
                  </a:lnTo>
                  <a:lnTo>
                    <a:pt x="2211" y="1360"/>
                  </a:lnTo>
                  <a:lnTo>
                    <a:pt x="2188" y="1352"/>
                  </a:lnTo>
                  <a:lnTo>
                    <a:pt x="2163" y="1346"/>
                  </a:lnTo>
                  <a:lnTo>
                    <a:pt x="2142" y="1339"/>
                  </a:lnTo>
                  <a:lnTo>
                    <a:pt x="2119" y="1331"/>
                  </a:lnTo>
                  <a:lnTo>
                    <a:pt x="2099" y="1325"/>
                  </a:lnTo>
                  <a:lnTo>
                    <a:pt x="2078" y="1318"/>
                  </a:lnTo>
                  <a:lnTo>
                    <a:pt x="2061" y="1314"/>
                  </a:lnTo>
                  <a:lnTo>
                    <a:pt x="2043" y="1310"/>
                  </a:lnTo>
                  <a:lnTo>
                    <a:pt x="2030" y="1306"/>
                  </a:lnTo>
                  <a:lnTo>
                    <a:pt x="2019" y="1303"/>
                  </a:lnTo>
                  <a:lnTo>
                    <a:pt x="2009" y="1301"/>
                  </a:lnTo>
                  <a:lnTo>
                    <a:pt x="2005" y="1299"/>
                  </a:lnTo>
                  <a:lnTo>
                    <a:pt x="2003" y="1299"/>
                  </a:lnTo>
                  <a:lnTo>
                    <a:pt x="2002" y="1301"/>
                  </a:lnTo>
                  <a:lnTo>
                    <a:pt x="2002" y="1308"/>
                  </a:lnTo>
                  <a:lnTo>
                    <a:pt x="1998" y="1320"/>
                  </a:lnTo>
                  <a:lnTo>
                    <a:pt x="1996" y="1335"/>
                  </a:lnTo>
                  <a:lnTo>
                    <a:pt x="1992" y="1356"/>
                  </a:lnTo>
                  <a:lnTo>
                    <a:pt x="1988" y="1379"/>
                  </a:lnTo>
                  <a:lnTo>
                    <a:pt x="1984" y="1403"/>
                  </a:lnTo>
                  <a:lnTo>
                    <a:pt x="1983" y="1432"/>
                  </a:lnTo>
                  <a:lnTo>
                    <a:pt x="1977" y="1462"/>
                  </a:lnTo>
                  <a:lnTo>
                    <a:pt x="1973" y="1495"/>
                  </a:lnTo>
                  <a:lnTo>
                    <a:pt x="1967" y="1525"/>
                  </a:lnTo>
                  <a:lnTo>
                    <a:pt x="1964" y="1559"/>
                  </a:lnTo>
                  <a:lnTo>
                    <a:pt x="1958" y="1591"/>
                  </a:lnTo>
                  <a:lnTo>
                    <a:pt x="1952" y="1626"/>
                  </a:lnTo>
                  <a:lnTo>
                    <a:pt x="1950" y="1656"/>
                  </a:lnTo>
                  <a:lnTo>
                    <a:pt x="1946" y="1688"/>
                  </a:lnTo>
                  <a:lnTo>
                    <a:pt x="1939" y="1717"/>
                  </a:lnTo>
                  <a:lnTo>
                    <a:pt x="1935" y="1744"/>
                  </a:lnTo>
                  <a:lnTo>
                    <a:pt x="1933" y="1768"/>
                  </a:lnTo>
                  <a:lnTo>
                    <a:pt x="1929" y="1793"/>
                  </a:lnTo>
                  <a:lnTo>
                    <a:pt x="1926" y="1814"/>
                  </a:lnTo>
                  <a:lnTo>
                    <a:pt x="1922" y="1837"/>
                  </a:lnTo>
                  <a:lnTo>
                    <a:pt x="1920" y="1854"/>
                  </a:lnTo>
                  <a:lnTo>
                    <a:pt x="1918" y="1871"/>
                  </a:lnTo>
                  <a:lnTo>
                    <a:pt x="1916" y="1884"/>
                  </a:lnTo>
                  <a:lnTo>
                    <a:pt x="1914" y="1899"/>
                  </a:lnTo>
                  <a:lnTo>
                    <a:pt x="1912" y="1909"/>
                  </a:lnTo>
                  <a:lnTo>
                    <a:pt x="1912" y="1920"/>
                  </a:lnTo>
                  <a:lnTo>
                    <a:pt x="1910" y="1926"/>
                  </a:lnTo>
                  <a:lnTo>
                    <a:pt x="1910" y="1934"/>
                  </a:lnTo>
                  <a:lnTo>
                    <a:pt x="1910" y="1936"/>
                  </a:lnTo>
                  <a:lnTo>
                    <a:pt x="1910" y="1937"/>
                  </a:lnTo>
                  <a:lnTo>
                    <a:pt x="1908" y="1937"/>
                  </a:lnTo>
                  <a:lnTo>
                    <a:pt x="1901" y="1936"/>
                  </a:lnTo>
                  <a:lnTo>
                    <a:pt x="1893" y="1932"/>
                  </a:lnTo>
                  <a:lnTo>
                    <a:pt x="1882" y="1930"/>
                  </a:lnTo>
                  <a:lnTo>
                    <a:pt x="1867" y="1924"/>
                  </a:lnTo>
                  <a:lnTo>
                    <a:pt x="1851" y="1920"/>
                  </a:lnTo>
                  <a:lnTo>
                    <a:pt x="1832" y="1917"/>
                  </a:lnTo>
                  <a:lnTo>
                    <a:pt x="1813" y="1913"/>
                  </a:lnTo>
                  <a:lnTo>
                    <a:pt x="1791" y="1905"/>
                  </a:lnTo>
                  <a:lnTo>
                    <a:pt x="1768" y="1899"/>
                  </a:lnTo>
                  <a:lnTo>
                    <a:pt x="1743" y="1894"/>
                  </a:lnTo>
                  <a:lnTo>
                    <a:pt x="1718" y="1888"/>
                  </a:lnTo>
                  <a:lnTo>
                    <a:pt x="1694" y="1882"/>
                  </a:lnTo>
                  <a:lnTo>
                    <a:pt x="1669" y="1879"/>
                  </a:lnTo>
                  <a:lnTo>
                    <a:pt x="1644" y="1871"/>
                  </a:lnTo>
                  <a:lnTo>
                    <a:pt x="1621" y="1867"/>
                  </a:lnTo>
                  <a:lnTo>
                    <a:pt x="1595" y="1863"/>
                  </a:lnTo>
                  <a:lnTo>
                    <a:pt x="1574" y="1860"/>
                  </a:lnTo>
                  <a:lnTo>
                    <a:pt x="1551" y="1856"/>
                  </a:lnTo>
                  <a:lnTo>
                    <a:pt x="1530" y="1854"/>
                  </a:lnTo>
                  <a:lnTo>
                    <a:pt x="1509" y="1850"/>
                  </a:lnTo>
                  <a:lnTo>
                    <a:pt x="1490" y="1848"/>
                  </a:lnTo>
                  <a:lnTo>
                    <a:pt x="1471" y="1846"/>
                  </a:lnTo>
                  <a:lnTo>
                    <a:pt x="1458" y="1846"/>
                  </a:lnTo>
                  <a:lnTo>
                    <a:pt x="1441" y="1842"/>
                  </a:lnTo>
                  <a:lnTo>
                    <a:pt x="1429" y="1842"/>
                  </a:lnTo>
                  <a:lnTo>
                    <a:pt x="1416" y="1842"/>
                  </a:lnTo>
                  <a:lnTo>
                    <a:pt x="1409" y="1842"/>
                  </a:lnTo>
                  <a:lnTo>
                    <a:pt x="1399" y="1842"/>
                  </a:lnTo>
                  <a:lnTo>
                    <a:pt x="1395" y="1842"/>
                  </a:lnTo>
                  <a:lnTo>
                    <a:pt x="1391" y="1842"/>
                  </a:lnTo>
                  <a:lnTo>
                    <a:pt x="1389" y="1842"/>
                  </a:lnTo>
                  <a:lnTo>
                    <a:pt x="1389" y="1846"/>
                  </a:lnTo>
                  <a:lnTo>
                    <a:pt x="1388" y="1852"/>
                  </a:lnTo>
                  <a:lnTo>
                    <a:pt x="1388" y="1861"/>
                  </a:lnTo>
                  <a:lnTo>
                    <a:pt x="1386" y="1871"/>
                  </a:lnTo>
                  <a:lnTo>
                    <a:pt x="1386" y="1882"/>
                  </a:lnTo>
                  <a:lnTo>
                    <a:pt x="1384" y="1898"/>
                  </a:lnTo>
                  <a:lnTo>
                    <a:pt x="1384" y="1913"/>
                  </a:lnTo>
                  <a:lnTo>
                    <a:pt x="1382" y="1930"/>
                  </a:lnTo>
                  <a:lnTo>
                    <a:pt x="1378" y="1947"/>
                  </a:lnTo>
                  <a:lnTo>
                    <a:pt x="1376" y="1966"/>
                  </a:lnTo>
                  <a:lnTo>
                    <a:pt x="1374" y="1987"/>
                  </a:lnTo>
                  <a:lnTo>
                    <a:pt x="1372" y="2006"/>
                  </a:lnTo>
                  <a:lnTo>
                    <a:pt x="1370" y="2027"/>
                  </a:lnTo>
                  <a:lnTo>
                    <a:pt x="1369" y="2050"/>
                  </a:lnTo>
                  <a:lnTo>
                    <a:pt x="1369" y="2071"/>
                  </a:lnTo>
                  <a:lnTo>
                    <a:pt x="1365" y="2091"/>
                  </a:lnTo>
                  <a:lnTo>
                    <a:pt x="1361" y="2114"/>
                  </a:lnTo>
                  <a:lnTo>
                    <a:pt x="1357" y="2135"/>
                  </a:lnTo>
                  <a:lnTo>
                    <a:pt x="1355" y="2158"/>
                  </a:lnTo>
                  <a:lnTo>
                    <a:pt x="1351" y="2177"/>
                  </a:lnTo>
                  <a:lnTo>
                    <a:pt x="1351" y="2196"/>
                  </a:lnTo>
                  <a:lnTo>
                    <a:pt x="1348" y="2215"/>
                  </a:lnTo>
                  <a:lnTo>
                    <a:pt x="1348" y="2234"/>
                  </a:lnTo>
                  <a:lnTo>
                    <a:pt x="1344" y="2247"/>
                  </a:lnTo>
                  <a:lnTo>
                    <a:pt x="1342" y="2263"/>
                  </a:lnTo>
                  <a:lnTo>
                    <a:pt x="1340" y="2276"/>
                  </a:lnTo>
                  <a:lnTo>
                    <a:pt x="1340" y="2287"/>
                  </a:lnTo>
                  <a:lnTo>
                    <a:pt x="1336" y="2295"/>
                  </a:lnTo>
                  <a:lnTo>
                    <a:pt x="1336" y="2302"/>
                  </a:lnTo>
                  <a:lnTo>
                    <a:pt x="1336" y="2306"/>
                  </a:lnTo>
                  <a:lnTo>
                    <a:pt x="1336" y="2308"/>
                  </a:lnTo>
                  <a:lnTo>
                    <a:pt x="1332" y="2306"/>
                  </a:lnTo>
                  <a:lnTo>
                    <a:pt x="1327" y="2306"/>
                  </a:lnTo>
                  <a:lnTo>
                    <a:pt x="1317" y="2302"/>
                  </a:lnTo>
                  <a:lnTo>
                    <a:pt x="1304" y="2301"/>
                  </a:lnTo>
                  <a:lnTo>
                    <a:pt x="1285" y="2297"/>
                  </a:lnTo>
                  <a:lnTo>
                    <a:pt x="1268" y="2293"/>
                  </a:lnTo>
                  <a:lnTo>
                    <a:pt x="1245" y="2289"/>
                  </a:lnTo>
                  <a:lnTo>
                    <a:pt x="1222" y="2285"/>
                  </a:lnTo>
                  <a:lnTo>
                    <a:pt x="1196" y="2280"/>
                  </a:lnTo>
                  <a:lnTo>
                    <a:pt x="1171" y="2276"/>
                  </a:lnTo>
                  <a:lnTo>
                    <a:pt x="1142" y="2272"/>
                  </a:lnTo>
                  <a:lnTo>
                    <a:pt x="1114" y="2268"/>
                  </a:lnTo>
                  <a:lnTo>
                    <a:pt x="1085" y="2263"/>
                  </a:lnTo>
                  <a:lnTo>
                    <a:pt x="1057" y="2259"/>
                  </a:lnTo>
                  <a:lnTo>
                    <a:pt x="1030" y="2255"/>
                  </a:lnTo>
                  <a:lnTo>
                    <a:pt x="1004" y="2253"/>
                  </a:lnTo>
                  <a:lnTo>
                    <a:pt x="975" y="2249"/>
                  </a:lnTo>
                  <a:lnTo>
                    <a:pt x="950" y="2247"/>
                  </a:lnTo>
                  <a:lnTo>
                    <a:pt x="926" y="2243"/>
                  </a:lnTo>
                  <a:lnTo>
                    <a:pt x="907" y="2243"/>
                  </a:lnTo>
                  <a:lnTo>
                    <a:pt x="884" y="2243"/>
                  </a:lnTo>
                  <a:lnTo>
                    <a:pt x="865" y="2243"/>
                  </a:lnTo>
                  <a:lnTo>
                    <a:pt x="848" y="2243"/>
                  </a:lnTo>
                  <a:lnTo>
                    <a:pt x="833" y="2243"/>
                  </a:lnTo>
                  <a:lnTo>
                    <a:pt x="817" y="2243"/>
                  </a:lnTo>
                  <a:lnTo>
                    <a:pt x="804" y="2243"/>
                  </a:lnTo>
                  <a:lnTo>
                    <a:pt x="793" y="2243"/>
                  </a:lnTo>
                  <a:lnTo>
                    <a:pt x="785" y="2245"/>
                  </a:lnTo>
                  <a:lnTo>
                    <a:pt x="777" y="2245"/>
                  </a:lnTo>
                  <a:lnTo>
                    <a:pt x="774" y="2247"/>
                  </a:lnTo>
                  <a:lnTo>
                    <a:pt x="770" y="2247"/>
                  </a:lnTo>
                  <a:lnTo>
                    <a:pt x="770" y="2253"/>
                  </a:lnTo>
                  <a:lnTo>
                    <a:pt x="770" y="2259"/>
                  </a:lnTo>
                  <a:lnTo>
                    <a:pt x="772" y="2268"/>
                  </a:lnTo>
                  <a:lnTo>
                    <a:pt x="772" y="2278"/>
                  </a:lnTo>
                  <a:lnTo>
                    <a:pt x="775" y="2291"/>
                  </a:lnTo>
                  <a:lnTo>
                    <a:pt x="775" y="2304"/>
                  </a:lnTo>
                  <a:lnTo>
                    <a:pt x="779" y="2320"/>
                  </a:lnTo>
                  <a:lnTo>
                    <a:pt x="779" y="2335"/>
                  </a:lnTo>
                  <a:lnTo>
                    <a:pt x="781" y="2354"/>
                  </a:lnTo>
                  <a:lnTo>
                    <a:pt x="783" y="2373"/>
                  </a:lnTo>
                  <a:lnTo>
                    <a:pt x="785" y="2392"/>
                  </a:lnTo>
                  <a:lnTo>
                    <a:pt x="787" y="2411"/>
                  </a:lnTo>
                  <a:lnTo>
                    <a:pt x="789" y="2428"/>
                  </a:lnTo>
                  <a:lnTo>
                    <a:pt x="789" y="2447"/>
                  </a:lnTo>
                  <a:lnTo>
                    <a:pt x="793" y="2466"/>
                  </a:lnTo>
                  <a:lnTo>
                    <a:pt x="793" y="2483"/>
                  </a:lnTo>
                  <a:lnTo>
                    <a:pt x="793" y="2500"/>
                  </a:lnTo>
                  <a:lnTo>
                    <a:pt x="793" y="2515"/>
                  </a:lnTo>
                  <a:lnTo>
                    <a:pt x="793" y="2531"/>
                  </a:lnTo>
                  <a:lnTo>
                    <a:pt x="793" y="2546"/>
                  </a:lnTo>
                  <a:lnTo>
                    <a:pt x="793" y="2559"/>
                  </a:lnTo>
                  <a:lnTo>
                    <a:pt x="791" y="2572"/>
                  </a:lnTo>
                  <a:lnTo>
                    <a:pt x="791" y="2584"/>
                  </a:lnTo>
                  <a:lnTo>
                    <a:pt x="789" y="2593"/>
                  </a:lnTo>
                  <a:lnTo>
                    <a:pt x="789" y="2603"/>
                  </a:lnTo>
                  <a:lnTo>
                    <a:pt x="789" y="2610"/>
                  </a:lnTo>
                  <a:lnTo>
                    <a:pt x="789" y="2618"/>
                  </a:lnTo>
                  <a:lnTo>
                    <a:pt x="787" y="2627"/>
                  </a:lnTo>
                  <a:lnTo>
                    <a:pt x="787" y="2631"/>
                  </a:lnTo>
                  <a:lnTo>
                    <a:pt x="0" y="2618"/>
                  </a:lnTo>
                  <a:close/>
                </a:path>
              </a:pathLst>
            </a:custGeom>
            <a:solidFill>
              <a:srgbClr val="F35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1531" name="Freeform 26"/>
            <p:cNvSpPr>
              <a:spLocks/>
            </p:cNvSpPr>
            <p:nvPr/>
          </p:nvSpPr>
          <p:spPr bwMode="auto">
            <a:xfrm>
              <a:off x="1942" y="3682"/>
              <a:ext cx="407" cy="432"/>
            </a:xfrm>
            <a:custGeom>
              <a:avLst/>
              <a:gdLst>
                <a:gd name="T0" fmla="*/ 288 w 736"/>
                <a:gd name="T1" fmla="*/ 34 h 815"/>
                <a:gd name="T2" fmla="*/ 308 w 736"/>
                <a:gd name="T3" fmla="*/ 66 h 815"/>
                <a:gd name="T4" fmla="*/ 329 w 736"/>
                <a:gd name="T5" fmla="*/ 95 h 815"/>
                <a:gd name="T6" fmla="*/ 369 w 736"/>
                <a:gd name="T7" fmla="*/ 121 h 815"/>
                <a:gd name="T8" fmla="*/ 398 w 736"/>
                <a:gd name="T9" fmla="*/ 131 h 815"/>
                <a:gd name="T10" fmla="*/ 381 w 736"/>
                <a:gd name="T11" fmla="*/ 167 h 815"/>
                <a:gd name="T12" fmla="*/ 343 w 736"/>
                <a:gd name="T13" fmla="*/ 254 h 815"/>
                <a:gd name="T14" fmla="*/ 299 w 736"/>
                <a:gd name="T15" fmla="*/ 361 h 815"/>
                <a:gd name="T16" fmla="*/ 267 w 736"/>
                <a:gd name="T17" fmla="*/ 448 h 815"/>
                <a:gd name="T18" fmla="*/ 249 w 736"/>
                <a:gd name="T19" fmla="*/ 503 h 815"/>
                <a:gd name="T20" fmla="*/ 246 w 736"/>
                <a:gd name="T21" fmla="*/ 538 h 815"/>
                <a:gd name="T22" fmla="*/ 234 w 736"/>
                <a:gd name="T23" fmla="*/ 566 h 815"/>
                <a:gd name="T24" fmla="*/ 206 w 736"/>
                <a:gd name="T25" fmla="*/ 608 h 815"/>
                <a:gd name="T26" fmla="*/ 147 w 736"/>
                <a:gd name="T27" fmla="*/ 665 h 815"/>
                <a:gd name="T28" fmla="*/ 80 w 736"/>
                <a:gd name="T29" fmla="*/ 730 h 815"/>
                <a:gd name="T30" fmla="*/ 23 w 736"/>
                <a:gd name="T31" fmla="*/ 779 h 815"/>
                <a:gd name="T32" fmla="*/ 0 w 736"/>
                <a:gd name="T33" fmla="*/ 802 h 815"/>
                <a:gd name="T34" fmla="*/ 130 w 736"/>
                <a:gd name="T35" fmla="*/ 808 h 815"/>
                <a:gd name="T36" fmla="*/ 156 w 736"/>
                <a:gd name="T37" fmla="*/ 762 h 815"/>
                <a:gd name="T38" fmla="*/ 196 w 736"/>
                <a:gd name="T39" fmla="*/ 699 h 815"/>
                <a:gd name="T40" fmla="*/ 229 w 736"/>
                <a:gd name="T41" fmla="*/ 650 h 815"/>
                <a:gd name="T42" fmla="*/ 249 w 736"/>
                <a:gd name="T43" fmla="*/ 619 h 815"/>
                <a:gd name="T44" fmla="*/ 278 w 736"/>
                <a:gd name="T45" fmla="*/ 580 h 815"/>
                <a:gd name="T46" fmla="*/ 297 w 736"/>
                <a:gd name="T47" fmla="*/ 561 h 815"/>
                <a:gd name="T48" fmla="*/ 460 w 736"/>
                <a:gd name="T49" fmla="*/ 306 h 815"/>
                <a:gd name="T50" fmla="*/ 504 w 736"/>
                <a:gd name="T51" fmla="*/ 312 h 815"/>
                <a:gd name="T52" fmla="*/ 538 w 736"/>
                <a:gd name="T53" fmla="*/ 317 h 815"/>
                <a:gd name="T54" fmla="*/ 563 w 736"/>
                <a:gd name="T55" fmla="*/ 321 h 815"/>
                <a:gd name="T56" fmla="*/ 595 w 736"/>
                <a:gd name="T57" fmla="*/ 331 h 815"/>
                <a:gd name="T58" fmla="*/ 651 w 736"/>
                <a:gd name="T59" fmla="*/ 262 h 815"/>
                <a:gd name="T60" fmla="*/ 633 w 736"/>
                <a:gd name="T61" fmla="*/ 249 h 815"/>
                <a:gd name="T62" fmla="*/ 597 w 736"/>
                <a:gd name="T63" fmla="*/ 232 h 815"/>
                <a:gd name="T64" fmla="*/ 563 w 736"/>
                <a:gd name="T65" fmla="*/ 218 h 815"/>
                <a:gd name="T66" fmla="*/ 523 w 736"/>
                <a:gd name="T67" fmla="*/ 207 h 815"/>
                <a:gd name="T68" fmla="*/ 487 w 736"/>
                <a:gd name="T69" fmla="*/ 199 h 815"/>
                <a:gd name="T70" fmla="*/ 464 w 736"/>
                <a:gd name="T71" fmla="*/ 196 h 815"/>
                <a:gd name="T72" fmla="*/ 489 w 736"/>
                <a:gd name="T73" fmla="*/ 110 h 815"/>
                <a:gd name="T74" fmla="*/ 518 w 736"/>
                <a:gd name="T75" fmla="*/ 72 h 815"/>
                <a:gd name="T76" fmla="*/ 556 w 736"/>
                <a:gd name="T77" fmla="*/ 59 h 815"/>
                <a:gd name="T78" fmla="*/ 594 w 736"/>
                <a:gd name="T79" fmla="*/ 72 h 815"/>
                <a:gd name="T80" fmla="*/ 620 w 736"/>
                <a:gd name="T81" fmla="*/ 83 h 815"/>
                <a:gd name="T82" fmla="*/ 645 w 736"/>
                <a:gd name="T83" fmla="*/ 97 h 815"/>
                <a:gd name="T84" fmla="*/ 685 w 736"/>
                <a:gd name="T85" fmla="*/ 127 h 815"/>
                <a:gd name="T86" fmla="*/ 717 w 736"/>
                <a:gd name="T87" fmla="*/ 152 h 815"/>
                <a:gd name="T88" fmla="*/ 732 w 736"/>
                <a:gd name="T89" fmla="*/ 165 h 815"/>
                <a:gd name="T90" fmla="*/ 698 w 736"/>
                <a:gd name="T91" fmla="*/ 127 h 815"/>
                <a:gd name="T92" fmla="*/ 668 w 736"/>
                <a:gd name="T93" fmla="*/ 97 h 815"/>
                <a:gd name="T94" fmla="*/ 637 w 736"/>
                <a:gd name="T95" fmla="*/ 64 h 815"/>
                <a:gd name="T96" fmla="*/ 605 w 736"/>
                <a:gd name="T97" fmla="*/ 28 h 815"/>
                <a:gd name="T98" fmla="*/ 576 w 736"/>
                <a:gd name="T99" fmla="*/ 0 h 815"/>
                <a:gd name="T100" fmla="*/ 556 w 736"/>
                <a:gd name="T101" fmla="*/ 13 h 815"/>
                <a:gd name="T102" fmla="*/ 521 w 736"/>
                <a:gd name="T103" fmla="*/ 34 h 815"/>
                <a:gd name="T104" fmla="*/ 476 w 736"/>
                <a:gd name="T105" fmla="*/ 49 h 815"/>
                <a:gd name="T106" fmla="*/ 421 w 736"/>
                <a:gd name="T107" fmla="*/ 51 h 815"/>
                <a:gd name="T108" fmla="*/ 364 w 736"/>
                <a:gd name="T109" fmla="*/ 42 h 815"/>
                <a:gd name="T110" fmla="*/ 312 w 736"/>
                <a:gd name="T111" fmla="*/ 28 h 815"/>
                <a:gd name="T112" fmla="*/ 284 w 736"/>
                <a:gd name="T113" fmla="*/ 19 h 81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36"/>
                <a:gd name="T172" fmla="*/ 0 h 815"/>
                <a:gd name="T173" fmla="*/ 736 w 736"/>
                <a:gd name="T174" fmla="*/ 815 h 81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36" h="815">
                  <a:moveTo>
                    <a:pt x="280" y="17"/>
                  </a:moveTo>
                  <a:lnTo>
                    <a:pt x="280" y="21"/>
                  </a:lnTo>
                  <a:lnTo>
                    <a:pt x="284" y="26"/>
                  </a:lnTo>
                  <a:lnTo>
                    <a:pt x="288" y="34"/>
                  </a:lnTo>
                  <a:lnTo>
                    <a:pt x="293" y="43"/>
                  </a:lnTo>
                  <a:lnTo>
                    <a:pt x="301" y="55"/>
                  </a:lnTo>
                  <a:lnTo>
                    <a:pt x="305" y="61"/>
                  </a:lnTo>
                  <a:lnTo>
                    <a:pt x="308" y="66"/>
                  </a:lnTo>
                  <a:lnTo>
                    <a:pt x="312" y="74"/>
                  </a:lnTo>
                  <a:lnTo>
                    <a:pt x="318" y="83"/>
                  </a:lnTo>
                  <a:lnTo>
                    <a:pt x="324" y="89"/>
                  </a:lnTo>
                  <a:lnTo>
                    <a:pt x="329" y="95"/>
                  </a:lnTo>
                  <a:lnTo>
                    <a:pt x="335" y="101"/>
                  </a:lnTo>
                  <a:lnTo>
                    <a:pt x="343" y="106"/>
                  </a:lnTo>
                  <a:lnTo>
                    <a:pt x="356" y="114"/>
                  </a:lnTo>
                  <a:lnTo>
                    <a:pt x="369" y="121"/>
                  </a:lnTo>
                  <a:lnTo>
                    <a:pt x="379" y="123"/>
                  </a:lnTo>
                  <a:lnTo>
                    <a:pt x="388" y="127"/>
                  </a:lnTo>
                  <a:lnTo>
                    <a:pt x="394" y="129"/>
                  </a:lnTo>
                  <a:lnTo>
                    <a:pt x="398" y="131"/>
                  </a:lnTo>
                  <a:lnTo>
                    <a:pt x="394" y="131"/>
                  </a:lnTo>
                  <a:lnTo>
                    <a:pt x="392" y="139"/>
                  </a:lnTo>
                  <a:lnTo>
                    <a:pt x="386" y="152"/>
                  </a:lnTo>
                  <a:lnTo>
                    <a:pt x="381" y="167"/>
                  </a:lnTo>
                  <a:lnTo>
                    <a:pt x="373" y="184"/>
                  </a:lnTo>
                  <a:lnTo>
                    <a:pt x="364" y="207"/>
                  </a:lnTo>
                  <a:lnTo>
                    <a:pt x="352" y="230"/>
                  </a:lnTo>
                  <a:lnTo>
                    <a:pt x="343" y="254"/>
                  </a:lnTo>
                  <a:lnTo>
                    <a:pt x="331" y="281"/>
                  </a:lnTo>
                  <a:lnTo>
                    <a:pt x="322" y="308"/>
                  </a:lnTo>
                  <a:lnTo>
                    <a:pt x="310" y="334"/>
                  </a:lnTo>
                  <a:lnTo>
                    <a:pt x="299" y="361"/>
                  </a:lnTo>
                  <a:lnTo>
                    <a:pt x="288" y="386"/>
                  </a:lnTo>
                  <a:lnTo>
                    <a:pt x="280" y="408"/>
                  </a:lnTo>
                  <a:lnTo>
                    <a:pt x="272" y="429"/>
                  </a:lnTo>
                  <a:lnTo>
                    <a:pt x="267" y="448"/>
                  </a:lnTo>
                  <a:lnTo>
                    <a:pt x="259" y="464"/>
                  </a:lnTo>
                  <a:lnTo>
                    <a:pt x="255" y="481"/>
                  </a:lnTo>
                  <a:lnTo>
                    <a:pt x="253" y="490"/>
                  </a:lnTo>
                  <a:lnTo>
                    <a:pt x="249" y="503"/>
                  </a:lnTo>
                  <a:lnTo>
                    <a:pt x="248" y="511"/>
                  </a:lnTo>
                  <a:lnTo>
                    <a:pt x="246" y="523"/>
                  </a:lnTo>
                  <a:lnTo>
                    <a:pt x="246" y="528"/>
                  </a:lnTo>
                  <a:lnTo>
                    <a:pt x="246" y="538"/>
                  </a:lnTo>
                  <a:lnTo>
                    <a:pt x="242" y="543"/>
                  </a:lnTo>
                  <a:lnTo>
                    <a:pt x="240" y="551"/>
                  </a:lnTo>
                  <a:lnTo>
                    <a:pt x="236" y="559"/>
                  </a:lnTo>
                  <a:lnTo>
                    <a:pt x="234" y="566"/>
                  </a:lnTo>
                  <a:lnTo>
                    <a:pt x="229" y="574"/>
                  </a:lnTo>
                  <a:lnTo>
                    <a:pt x="221" y="585"/>
                  </a:lnTo>
                  <a:lnTo>
                    <a:pt x="215" y="595"/>
                  </a:lnTo>
                  <a:lnTo>
                    <a:pt x="206" y="608"/>
                  </a:lnTo>
                  <a:lnTo>
                    <a:pt x="192" y="619"/>
                  </a:lnTo>
                  <a:lnTo>
                    <a:pt x="177" y="635"/>
                  </a:lnTo>
                  <a:lnTo>
                    <a:pt x="162" y="650"/>
                  </a:lnTo>
                  <a:lnTo>
                    <a:pt x="147" y="665"/>
                  </a:lnTo>
                  <a:lnTo>
                    <a:pt x="130" y="680"/>
                  </a:lnTo>
                  <a:lnTo>
                    <a:pt x="113" y="697"/>
                  </a:lnTo>
                  <a:lnTo>
                    <a:pt x="96" y="711"/>
                  </a:lnTo>
                  <a:lnTo>
                    <a:pt x="80" y="730"/>
                  </a:lnTo>
                  <a:lnTo>
                    <a:pt x="63" y="743"/>
                  </a:lnTo>
                  <a:lnTo>
                    <a:pt x="48" y="756"/>
                  </a:lnTo>
                  <a:lnTo>
                    <a:pt x="33" y="768"/>
                  </a:lnTo>
                  <a:lnTo>
                    <a:pt x="23" y="779"/>
                  </a:lnTo>
                  <a:lnTo>
                    <a:pt x="12" y="787"/>
                  </a:lnTo>
                  <a:lnTo>
                    <a:pt x="6" y="794"/>
                  </a:lnTo>
                  <a:lnTo>
                    <a:pt x="0" y="798"/>
                  </a:lnTo>
                  <a:lnTo>
                    <a:pt x="0" y="802"/>
                  </a:lnTo>
                  <a:lnTo>
                    <a:pt x="50" y="815"/>
                  </a:lnTo>
                  <a:lnTo>
                    <a:pt x="126" y="815"/>
                  </a:lnTo>
                  <a:lnTo>
                    <a:pt x="126" y="811"/>
                  </a:lnTo>
                  <a:lnTo>
                    <a:pt x="130" y="808"/>
                  </a:lnTo>
                  <a:lnTo>
                    <a:pt x="134" y="798"/>
                  </a:lnTo>
                  <a:lnTo>
                    <a:pt x="141" y="789"/>
                  </a:lnTo>
                  <a:lnTo>
                    <a:pt x="149" y="775"/>
                  </a:lnTo>
                  <a:lnTo>
                    <a:pt x="156" y="762"/>
                  </a:lnTo>
                  <a:lnTo>
                    <a:pt x="166" y="747"/>
                  </a:lnTo>
                  <a:lnTo>
                    <a:pt x="177" y="732"/>
                  </a:lnTo>
                  <a:lnTo>
                    <a:pt x="187" y="714"/>
                  </a:lnTo>
                  <a:lnTo>
                    <a:pt x="196" y="699"/>
                  </a:lnTo>
                  <a:lnTo>
                    <a:pt x="204" y="684"/>
                  </a:lnTo>
                  <a:lnTo>
                    <a:pt x="215" y="671"/>
                  </a:lnTo>
                  <a:lnTo>
                    <a:pt x="221" y="659"/>
                  </a:lnTo>
                  <a:lnTo>
                    <a:pt x="229" y="650"/>
                  </a:lnTo>
                  <a:lnTo>
                    <a:pt x="232" y="642"/>
                  </a:lnTo>
                  <a:lnTo>
                    <a:pt x="236" y="638"/>
                  </a:lnTo>
                  <a:lnTo>
                    <a:pt x="242" y="629"/>
                  </a:lnTo>
                  <a:lnTo>
                    <a:pt x="249" y="619"/>
                  </a:lnTo>
                  <a:lnTo>
                    <a:pt x="259" y="606"/>
                  </a:lnTo>
                  <a:lnTo>
                    <a:pt x="270" y="595"/>
                  </a:lnTo>
                  <a:lnTo>
                    <a:pt x="272" y="587"/>
                  </a:lnTo>
                  <a:lnTo>
                    <a:pt x="278" y="580"/>
                  </a:lnTo>
                  <a:lnTo>
                    <a:pt x="284" y="574"/>
                  </a:lnTo>
                  <a:lnTo>
                    <a:pt x="288" y="570"/>
                  </a:lnTo>
                  <a:lnTo>
                    <a:pt x="295" y="562"/>
                  </a:lnTo>
                  <a:lnTo>
                    <a:pt x="297" y="561"/>
                  </a:lnTo>
                  <a:lnTo>
                    <a:pt x="424" y="325"/>
                  </a:lnTo>
                  <a:lnTo>
                    <a:pt x="449" y="306"/>
                  </a:lnTo>
                  <a:lnTo>
                    <a:pt x="455" y="306"/>
                  </a:lnTo>
                  <a:lnTo>
                    <a:pt x="460" y="306"/>
                  </a:lnTo>
                  <a:lnTo>
                    <a:pt x="470" y="308"/>
                  </a:lnTo>
                  <a:lnTo>
                    <a:pt x="479" y="308"/>
                  </a:lnTo>
                  <a:lnTo>
                    <a:pt x="491" y="312"/>
                  </a:lnTo>
                  <a:lnTo>
                    <a:pt x="504" y="312"/>
                  </a:lnTo>
                  <a:lnTo>
                    <a:pt x="518" y="313"/>
                  </a:lnTo>
                  <a:lnTo>
                    <a:pt x="523" y="313"/>
                  </a:lnTo>
                  <a:lnTo>
                    <a:pt x="531" y="315"/>
                  </a:lnTo>
                  <a:lnTo>
                    <a:pt x="538" y="317"/>
                  </a:lnTo>
                  <a:lnTo>
                    <a:pt x="546" y="317"/>
                  </a:lnTo>
                  <a:lnTo>
                    <a:pt x="552" y="319"/>
                  </a:lnTo>
                  <a:lnTo>
                    <a:pt x="557" y="321"/>
                  </a:lnTo>
                  <a:lnTo>
                    <a:pt x="563" y="321"/>
                  </a:lnTo>
                  <a:lnTo>
                    <a:pt x="571" y="325"/>
                  </a:lnTo>
                  <a:lnTo>
                    <a:pt x="580" y="327"/>
                  </a:lnTo>
                  <a:lnTo>
                    <a:pt x="590" y="329"/>
                  </a:lnTo>
                  <a:lnTo>
                    <a:pt x="595" y="331"/>
                  </a:lnTo>
                  <a:lnTo>
                    <a:pt x="597" y="331"/>
                  </a:lnTo>
                  <a:lnTo>
                    <a:pt x="662" y="281"/>
                  </a:lnTo>
                  <a:lnTo>
                    <a:pt x="601" y="281"/>
                  </a:lnTo>
                  <a:lnTo>
                    <a:pt x="651" y="262"/>
                  </a:lnTo>
                  <a:lnTo>
                    <a:pt x="649" y="258"/>
                  </a:lnTo>
                  <a:lnTo>
                    <a:pt x="645" y="256"/>
                  </a:lnTo>
                  <a:lnTo>
                    <a:pt x="639" y="253"/>
                  </a:lnTo>
                  <a:lnTo>
                    <a:pt x="633" y="249"/>
                  </a:lnTo>
                  <a:lnTo>
                    <a:pt x="622" y="243"/>
                  </a:lnTo>
                  <a:lnTo>
                    <a:pt x="611" y="237"/>
                  </a:lnTo>
                  <a:lnTo>
                    <a:pt x="605" y="234"/>
                  </a:lnTo>
                  <a:lnTo>
                    <a:pt x="597" y="232"/>
                  </a:lnTo>
                  <a:lnTo>
                    <a:pt x="590" y="228"/>
                  </a:lnTo>
                  <a:lnTo>
                    <a:pt x="584" y="226"/>
                  </a:lnTo>
                  <a:lnTo>
                    <a:pt x="573" y="222"/>
                  </a:lnTo>
                  <a:lnTo>
                    <a:pt x="563" y="218"/>
                  </a:lnTo>
                  <a:lnTo>
                    <a:pt x="554" y="215"/>
                  </a:lnTo>
                  <a:lnTo>
                    <a:pt x="544" y="213"/>
                  </a:lnTo>
                  <a:lnTo>
                    <a:pt x="533" y="209"/>
                  </a:lnTo>
                  <a:lnTo>
                    <a:pt x="523" y="207"/>
                  </a:lnTo>
                  <a:lnTo>
                    <a:pt x="514" y="203"/>
                  </a:lnTo>
                  <a:lnTo>
                    <a:pt x="504" y="203"/>
                  </a:lnTo>
                  <a:lnTo>
                    <a:pt x="495" y="199"/>
                  </a:lnTo>
                  <a:lnTo>
                    <a:pt x="487" y="199"/>
                  </a:lnTo>
                  <a:lnTo>
                    <a:pt x="479" y="197"/>
                  </a:lnTo>
                  <a:lnTo>
                    <a:pt x="476" y="197"/>
                  </a:lnTo>
                  <a:lnTo>
                    <a:pt x="466" y="196"/>
                  </a:lnTo>
                  <a:lnTo>
                    <a:pt x="464" y="196"/>
                  </a:lnTo>
                  <a:lnTo>
                    <a:pt x="483" y="127"/>
                  </a:lnTo>
                  <a:lnTo>
                    <a:pt x="483" y="125"/>
                  </a:lnTo>
                  <a:lnTo>
                    <a:pt x="485" y="120"/>
                  </a:lnTo>
                  <a:lnTo>
                    <a:pt x="489" y="110"/>
                  </a:lnTo>
                  <a:lnTo>
                    <a:pt x="495" y="102"/>
                  </a:lnTo>
                  <a:lnTo>
                    <a:pt x="500" y="91"/>
                  </a:lnTo>
                  <a:lnTo>
                    <a:pt x="510" y="80"/>
                  </a:lnTo>
                  <a:lnTo>
                    <a:pt x="518" y="72"/>
                  </a:lnTo>
                  <a:lnTo>
                    <a:pt x="529" y="66"/>
                  </a:lnTo>
                  <a:lnTo>
                    <a:pt x="537" y="59"/>
                  </a:lnTo>
                  <a:lnTo>
                    <a:pt x="546" y="59"/>
                  </a:lnTo>
                  <a:lnTo>
                    <a:pt x="556" y="59"/>
                  </a:lnTo>
                  <a:lnTo>
                    <a:pt x="567" y="62"/>
                  </a:lnTo>
                  <a:lnTo>
                    <a:pt x="576" y="64"/>
                  </a:lnTo>
                  <a:lnTo>
                    <a:pt x="586" y="68"/>
                  </a:lnTo>
                  <a:lnTo>
                    <a:pt x="594" y="72"/>
                  </a:lnTo>
                  <a:lnTo>
                    <a:pt x="603" y="78"/>
                  </a:lnTo>
                  <a:lnTo>
                    <a:pt x="609" y="80"/>
                  </a:lnTo>
                  <a:lnTo>
                    <a:pt x="614" y="81"/>
                  </a:lnTo>
                  <a:lnTo>
                    <a:pt x="620" y="83"/>
                  </a:lnTo>
                  <a:lnTo>
                    <a:pt x="626" y="85"/>
                  </a:lnTo>
                  <a:lnTo>
                    <a:pt x="632" y="89"/>
                  </a:lnTo>
                  <a:lnTo>
                    <a:pt x="639" y="93"/>
                  </a:lnTo>
                  <a:lnTo>
                    <a:pt x="645" y="97"/>
                  </a:lnTo>
                  <a:lnTo>
                    <a:pt x="656" y="104"/>
                  </a:lnTo>
                  <a:lnTo>
                    <a:pt x="666" y="112"/>
                  </a:lnTo>
                  <a:lnTo>
                    <a:pt x="679" y="121"/>
                  </a:lnTo>
                  <a:lnTo>
                    <a:pt x="685" y="127"/>
                  </a:lnTo>
                  <a:lnTo>
                    <a:pt x="692" y="133"/>
                  </a:lnTo>
                  <a:lnTo>
                    <a:pt x="698" y="139"/>
                  </a:lnTo>
                  <a:lnTo>
                    <a:pt x="706" y="144"/>
                  </a:lnTo>
                  <a:lnTo>
                    <a:pt x="717" y="152"/>
                  </a:lnTo>
                  <a:lnTo>
                    <a:pt x="727" y="161"/>
                  </a:lnTo>
                  <a:lnTo>
                    <a:pt x="732" y="165"/>
                  </a:lnTo>
                  <a:lnTo>
                    <a:pt x="736" y="169"/>
                  </a:lnTo>
                  <a:lnTo>
                    <a:pt x="732" y="165"/>
                  </a:lnTo>
                  <a:lnTo>
                    <a:pt x="727" y="159"/>
                  </a:lnTo>
                  <a:lnTo>
                    <a:pt x="717" y="148"/>
                  </a:lnTo>
                  <a:lnTo>
                    <a:pt x="706" y="137"/>
                  </a:lnTo>
                  <a:lnTo>
                    <a:pt x="698" y="127"/>
                  </a:lnTo>
                  <a:lnTo>
                    <a:pt x="690" y="121"/>
                  </a:lnTo>
                  <a:lnTo>
                    <a:pt x="683" y="112"/>
                  </a:lnTo>
                  <a:lnTo>
                    <a:pt x="675" y="104"/>
                  </a:lnTo>
                  <a:lnTo>
                    <a:pt x="668" y="97"/>
                  </a:lnTo>
                  <a:lnTo>
                    <a:pt x="660" y="87"/>
                  </a:lnTo>
                  <a:lnTo>
                    <a:pt x="652" y="80"/>
                  </a:lnTo>
                  <a:lnTo>
                    <a:pt x="645" y="72"/>
                  </a:lnTo>
                  <a:lnTo>
                    <a:pt x="637" y="64"/>
                  </a:lnTo>
                  <a:lnTo>
                    <a:pt x="630" y="55"/>
                  </a:lnTo>
                  <a:lnTo>
                    <a:pt x="622" y="47"/>
                  </a:lnTo>
                  <a:lnTo>
                    <a:pt x="616" y="42"/>
                  </a:lnTo>
                  <a:lnTo>
                    <a:pt x="605" y="28"/>
                  </a:lnTo>
                  <a:lnTo>
                    <a:pt x="595" y="19"/>
                  </a:lnTo>
                  <a:lnTo>
                    <a:pt x="586" y="9"/>
                  </a:lnTo>
                  <a:lnTo>
                    <a:pt x="580" y="4"/>
                  </a:lnTo>
                  <a:lnTo>
                    <a:pt x="576" y="0"/>
                  </a:lnTo>
                  <a:lnTo>
                    <a:pt x="573" y="0"/>
                  </a:lnTo>
                  <a:lnTo>
                    <a:pt x="567" y="7"/>
                  </a:lnTo>
                  <a:lnTo>
                    <a:pt x="559" y="9"/>
                  </a:lnTo>
                  <a:lnTo>
                    <a:pt x="556" y="13"/>
                  </a:lnTo>
                  <a:lnTo>
                    <a:pt x="548" y="19"/>
                  </a:lnTo>
                  <a:lnTo>
                    <a:pt x="540" y="24"/>
                  </a:lnTo>
                  <a:lnTo>
                    <a:pt x="531" y="28"/>
                  </a:lnTo>
                  <a:lnTo>
                    <a:pt x="521" y="34"/>
                  </a:lnTo>
                  <a:lnTo>
                    <a:pt x="512" y="38"/>
                  </a:lnTo>
                  <a:lnTo>
                    <a:pt x="500" y="43"/>
                  </a:lnTo>
                  <a:lnTo>
                    <a:pt x="487" y="45"/>
                  </a:lnTo>
                  <a:lnTo>
                    <a:pt x="476" y="49"/>
                  </a:lnTo>
                  <a:lnTo>
                    <a:pt x="462" y="51"/>
                  </a:lnTo>
                  <a:lnTo>
                    <a:pt x="449" y="55"/>
                  </a:lnTo>
                  <a:lnTo>
                    <a:pt x="436" y="53"/>
                  </a:lnTo>
                  <a:lnTo>
                    <a:pt x="421" y="51"/>
                  </a:lnTo>
                  <a:lnTo>
                    <a:pt x="405" y="49"/>
                  </a:lnTo>
                  <a:lnTo>
                    <a:pt x="390" y="47"/>
                  </a:lnTo>
                  <a:lnTo>
                    <a:pt x="377" y="43"/>
                  </a:lnTo>
                  <a:lnTo>
                    <a:pt x="364" y="42"/>
                  </a:lnTo>
                  <a:lnTo>
                    <a:pt x="348" y="38"/>
                  </a:lnTo>
                  <a:lnTo>
                    <a:pt x="337" y="36"/>
                  </a:lnTo>
                  <a:lnTo>
                    <a:pt x="324" y="32"/>
                  </a:lnTo>
                  <a:lnTo>
                    <a:pt x="312" y="28"/>
                  </a:lnTo>
                  <a:lnTo>
                    <a:pt x="303" y="24"/>
                  </a:lnTo>
                  <a:lnTo>
                    <a:pt x="295" y="23"/>
                  </a:lnTo>
                  <a:lnTo>
                    <a:pt x="288" y="21"/>
                  </a:lnTo>
                  <a:lnTo>
                    <a:pt x="284" y="19"/>
                  </a:lnTo>
                  <a:lnTo>
                    <a:pt x="280" y="1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1532" name="Freeform 27"/>
            <p:cNvSpPr>
              <a:spLocks/>
            </p:cNvSpPr>
            <p:nvPr/>
          </p:nvSpPr>
          <p:spPr bwMode="auto">
            <a:xfrm>
              <a:off x="2216" y="3537"/>
              <a:ext cx="82" cy="197"/>
            </a:xfrm>
            <a:custGeom>
              <a:avLst/>
              <a:gdLst>
                <a:gd name="T0" fmla="*/ 108 w 148"/>
                <a:gd name="T1" fmla="*/ 2 h 373"/>
                <a:gd name="T2" fmla="*/ 114 w 148"/>
                <a:gd name="T3" fmla="*/ 13 h 373"/>
                <a:gd name="T4" fmla="*/ 121 w 148"/>
                <a:gd name="T5" fmla="*/ 27 h 373"/>
                <a:gd name="T6" fmla="*/ 127 w 148"/>
                <a:gd name="T7" fmla="*/ 44 h 373"/>
                <a:gd name="T8" fmla="*/ 133 w 148"/>
                <a:gd name="T9" fmla="*/ 65 h 373"/>
                <a:gd name="T10" fmla="*/ 138 w 148"/>
                <a:gd name="T11" fmla="*/ 86 h 373"/>
                <a:gd name="T12" fmla="*/ 144 w 148"/>
                <a:gd name="T13" fmla="*/ 110 h 373"/>
                <a:gd name="T14" fmla="*/ 146 w 148"/>
                <a:gd name="T15" fmla="*/ 133 h 373"/>
                <a:gd name="T16" fmla="*/ 148 w 148"/>
                <a:gd name="T17" fmla="*/ 156 h 373"/>
                <a:gd name="T18" fmla="*/ 146 w 148"/>
                <a:gd name="T19" fmla="*/ 179 h 373"/>
                <a:gd name="T20" fmla="*/ 142 w 148"/>
                <a:gd name="T21" fmla="*/ 204 h 373"/>
                <a:gd name="T22" fmla="*/ 138 w 148"/>
                <a:gd name="T23" fmla="*/ 224 h 373"/>
                <a:gd name="T24" fmla="*/ 131 w 148"/>
                <a:gd name="T25" fmla="*/ 245 h 373"/>
                <a:gd name="T26" fmla="*/ 121 w 148"/>
                <a:gd name="T27" fmla="*/ 264 h 373"/>
                <a:gd name="T28" fmla="*/ 110 w 148"/>
                <a:gd name="T29" fmla="*/ 283 h 373"/>
                <a:gd name="T30" fmla="*/ 98 w 148"/>
                <a:gd name="T31" fmla="*/ 300 h 373"/>
                <a:gd name="T32" fmla="*/ 83 w 148"/>
                <a:gd name="T33" fmla="*/ 314 h 373"/>
                <a:gd name="T34" fmla="*/ 70 w 148"/>
                <a:gd name="T35" fmla="*/ 327 h 373"/>
                <a:gd name="T36" fmla="*/ 55 w 148"/>
                <a:gd name="T37" fmla="*/ 342 h 373"/>
                <a:gd name="T38" fmla="*/ 40 w 148"/>
                <a:gd name="T39" fmla="*/ 352 h 373"/>
                <a:gd name="T40" fmla="*/ 26 w 148"/>
                <a:gd name="T41" fmla="*/ 361 h 373"/>
                <a:gd name="T42" fmla="*/ 15 w 148"/>
                <a:gd name="T43" fmla="*/ 371 h 373"/>
                <a:gd name="T44" fmla="*/ 0 w 148"/>
                <a:gd name="T45" fmla="*/ 302 h 373"/>
                <a:gd name="T46" fmla="*/ 7 w 148"/>
                <a:gd name="T47" fmla="*/ 297 h 373"/>
                <a:gd name="T48" fmla="*/ 28 w 148"/>
                <a:gd name="T49" fmla="*/ 281 h 373"/>
                <a:gd name="T50" fmla="*/ 53 w 148"/>
                <a:gd name="T51" fmla="*/ 259 h 373"/>
                <a:gd name="T52" fmla="*/ 64 w 148"/>
                <a:gd name="T53" fmla="*/ 242 h 373"/>
                <a:gd name="T54" fmla="*/ 76 w 148"/>
                <a:gd name="T55" fmla="*/ 228 h 373"/>
                <a:gd name="T56" fmla="*/ 83 w 148"/>
                <a:gd name="T57" fmla="*/ 209 h 373"/>
                <a:gd name="T58" fmla="*/ 89 w 148"/>
                <a:gd name="T59" fmla="*/ 192 h 373"/>
                <a:gd name="T60" fmla="*/ 91 w 148"/>
                <a:gd name="T61" fmla="*/ 173 h 373"/>
                <a:gd name="T62" fmla="*/ 95 w 148"/>
                <a:gd name="T63" fmla="*/ 156 h 373"/>
                <a:gd name="T64" fmla="*/ 95 w 148"/>
                <a:gd name="T65" fmla="*/ 137 h 373"/>
                <a:gd name="T66" fmla="*/ 97 w 148"/>
                <a:gd name="T67" fmla="*/ 120 h 373"/>
                <a:gd name="T68" fmla="*/ 97 w 148"/>
                <a:gd name="T69" fmla="*/ 103 h 373"/>
                <a:gd name="T70" fmla="*/ 97 w 148"/>
                <a:gd name="T71" fmla="*/ 89 h 373"/>
                <a:gd name="T72" fmla="*/ 97 w 148"/>
                <a:gd name="T73" fmla="*/ 74 h 373"/>
                <a:gd name="T74" fmla="*/ 97 w 148"/>
                <a:gd name="T75" fmla="*/ 65 h 373"/>
                <a:gd name="T76" fmla="*/ 97 w 148"/>
                <a:gd name="T77" fmla="*/ 48 h 373"/>
                <a:gd name="T78" fmla="*/ 97 w 148"/>
                <a:gd name="T79" fmla="*/ 36 h 373"/>
                <a:gd name="T80" fmla="*/ 108 w 148"/>
                <a:gd name="T81" fmla="*/ 0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8"/>
                <a:gd name="T124" fmla="*/ 0 h 373"/>
                <a:gd name="T125" fmla="*/ 148 w 148"/>
                <a:gd name="T126" fmla="*/ 373 h 3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8" h="373">
                  <a:moveTo>
                    <a:pt x="108" y="0"/>
                  </a:moveTo>
                  <a:lnTo>
                    <a:pt x="108" y="2"/>
                  </a:lnTo>
                  <a:lnTo>
                    <a:pt x="112" y="10"/>
                  </a:lnTo>
                  <a:lnTo>
                    <a:pt x="114" y="13"/>
                  </a:lnTo>
                  <a:lnTo>
                    <a:pt x="117" y="19"/>
                  </a:lnTo>
                  <a:lnTo>
                    <a:pt x="121" y="27"/>
                  </a:lnTo>
                  <a:lnTo>
                    <a:pt x="125" y="36"/>
                  </a:lnTo>
                  <a:lnTo>
                    <a:pt x="127" y="44"/>
                  </a:lnTo>
                  <a:lnTo>
                    <a:pt x="131" y="53"/>
                  </a:lnTo>
                  <a:lnTo>
                    <a:pt x="133" y="65"/>
                  </a:lnTo>
                  <a:lnTo>
                    <a:pt x="136" y="74"/>
                  </a:lnTo>
                  <a:lnTo>
                    <a:pt x="138" y="86"/>
                  </a:lnTo>
                  <a:lnTo>
                    <a:pt x="142" y="97"/>
                  </a:lnTo>
                  <a:lnTo>
                    <a:pt x="144" y="110"/>
                  </a:lnTo>
                  <a:lnTo>
                    <a:pt x="146" y="122"/>
                  </a:lnTo>
                  <a:lnTo>
                    <a:pt x="146" y="133"/>
                  </a:lnTo>
                  <a:lnTo>
                    <a:pt x="148" y="145"/>
                  </a:lnTo>
                  <a:lnTo>
                    <a:pt x="148" y="156"/>
                  </a:lnTo>
                  <a:lnTo>
                    <a:pt x="148" y="169"/>
                  </a:lnTo>
                  <a:lnTo>
                    <a:pt x="146" y="179"/>
                  </a:lnTo>
                  <a:lnTo>
                    <a:pt x="146" y="190"/>
                  </a:lnTo>
                  <a:lnTo>
                    <a:pt x="142" y="204"/>
                  </a:lnTo>
                  <a:lnTo>
                    <a:pt x="142" y="215"/>
                  </a:lnTo>
                  <a:lnTo>
                    <a:pt x="138" y="224"/>
                  </a:lnTo>
                  <a:lnTo>
                    <a:pt x="135" y="236"/>
                  </a:lnTo>
                  <a:lnTo>
                    <a:pt x="131" y="245"/>
                  </a:lnTo>
                  <a:lnTo>
                    <a:pt x="127" y="257"/>
                  </a:lnTo>
                  <a:lnTo>
                    <a:pt x="121" y="264"/>
                  </a:lnTo>
                  <a:lnTo>
                    <a:pt x="117" y="276"/>
                  </a:lnTo>
                  <a:lnTo>
                    <a:pt x="110" y="283"/>
                  </a:lnTo>
                  <a:lnTo>
                    <a:pt x="106" y="293"/>
                  </a:lnTo>
                  <a:lnTo>
                    <a:pt x="98" y="300"/>
                  </a:lnTo>
                  <a:lnTo>
                    <a:pt x="91" y="306"/>
                  </a:lnTo>
                  <a:lnTo>
                    <a:pt x="83" y="314"/>
                  </a:lnTo>
                  <a:lnTo>
                    <a:pt x="78" y="321"/>
                  </a:lnTo>
                  <a:lnTo>
                    <a:pt x="70" y="327"/>
                  </a:lnTo>
                  <a:lnTo>
                    <a:pt x="62" y="335"/>
                  </a:lnTo>
                  <a:lnTo>
                    <a:pt x="55" y="342"/>
                  </a:lnTo>
                  <a:lnTo>
                    <a:pt x="47" y="348"/>
                  </a:lnTo>
                  <a:lnTo>
                    <a:pt x="40" y="352"/>
                  </a:lnTo>
                  <a:lnTo>
                    <a:pt x="32" y="357"/>
                  </a:lnTo>
                  <a:lnTo>
                    <a:pt x="26" y="361"/>
                  </a:lnTo>
                  <a:lnTo>
                    <a:pt x="22" y="365"/>
                  </a:lnTo>
                  <a:lnTo>
                    <a:pt x="15" y="371"/>
                  </a:lnTo>
                  <a:lnTo>
                    <a:pt x="13" y="373"/>
                  </a:lnTo>
                  <a:lnTo>
                    <a:pt x="0" y="302"/>
                  </a:lnTo>
                  <a:lnTo>
                    <a:pt x="2" y="300"/>
                  </a:lnTo>
                  <a:lnTo>
                    <a:pt x="7" y="297"/>
                  </a:lnTo>
                  <a:lnTo>
                    <a:pt x="17" y="289"/>
                  </a:lnTo>
                  <a:lnTo>
                    <a:pt x="28" y="281"/>
                  </a:lnTo>
                  <a:lnTo>
                    <a:pt x="40" y="270"/>
                  </a:lnTo>
                  <a:lnTo>
                    <a:pt x="53" y="259"/>
                  </a:lnTo>
                  <a:lnTo>
                    <a:pt x="59" y="249"/>
                  </a:lnTo>
                  <a:lnTo>
                    <a:pt x="64" y="242"/>
                  </a:lnTo>
                  <a:lnTo>
                    <a:pt x="70" y="234"/>
                  </a:lnTo>
                  <a:lnTo>
                    <a:pt x="76" y="228"/>
                  </a:lnTo>
                  <a:lnTo>
                    <a:pt x="79" y="217"/>
                  </a:lnTo>
                  <a:lnTo>
                    <a:pt x="83" y="209"/>
                  </a:lnTo>
                  <a:lnTo>
                    <a:pt x="85" y="200"/>
                  </a:lnTo>
                  <a:lnTo>
                    <a:pt x="89" y="192"/>
                  </a:lnTo>
                  <a:lnTo>
                    <a:pt x="89" y="183"/>
                  </a:lnTo>
                  <a:lnTo>
                    <a:pt x="91" y="173"/>
                  </a:lnTo>
                  <a:lnTo>
                    <a:pt x="93" y="166"/>
                  </a:lnTo>
                  <a:lnTo>
                    <a:pt x="95" y="156"/>
                  </a:lnTo>
                  <a:lnTo>
                    <a:pt x="95" y="146"/>
                  </a:lnTo>
                  <a:lnTo>
                    <a:pt x="95" y="137"/>
                  </a:lnTo>
                  <a:lnTo>
                    <a:pt x="95" y="127"/>
                  </a:lnTo>
                  <a:lnTo>
                    <a:pt x="97" y="120"/>
                  </a:lnTo>
                  <a:lnTo>
                    <a:pt x="97" y="112"/>
                  </a:lnTo>
                  <a:lnTo>
                    <a:pt x="97" y="103"/>
                  </a:lnTo>
                  <a:lnTo>
                    <a:pt x="97" y="95"/>
                  </a:lnTo>
                  <a:lnTo>
                    <a:pt x="97" y="89"/>
                  </a:lnTo>
                  <a:lnTo>
                    <a:pt x="97" y="82"/>
                  </a:lnTo>
                  <a:lnTo>
                    <a:pt x="97" y="74"/>
                  </a:lnTo>
                  <a:lnTo>
                    <a:pt x="97" y="69"/>
                  </a:lnTo>
                  <a:lnTo>
                    <a:pt x="97" y="65"/>
                  </a:lnTo>
                  <a:lnTo>
                    <a:pt x="97" y="55"/>
                  </a:lnTo>
                  <a:lnTo>
                    <a:pt x="97" y="48"/>
                  </a:lnTo>
                  <a:lnTo>
                    <a:pt x="97" y="40"/>
                  </a:lnTo>
                  <a:lnTo>
                    <a:pt x="97" y="36"/>
                  </a:lnTo>
                  <a:lnTo>
                    <a:pt x="97" y="34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7E94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1533" name="Freeform 28"/>
            <p:cNvSpPr>
              <a:spLocks/>
            </p:cNvSpPr>
            <p:nvPr/>
          </p:nvSpPr>
          <p:spPr bwMode="auto">
            <a:xfrm>
              <a:off x="2054" y="3703"/>
              <a:ext cx="87" cy="84"/>
            </a:xfrm>
            <a:custGeom>
              <a:avLst/>
              <a:gdLst>
                <a:gd name="T0" fmla="*/ 61 w 156"/>
                <a:gd name="T1" fmla="*/ 0 h 157"/>
                <a:gd name="T2" fmla="*/ 83 w 156"/>
                <a:gd name="T3" fmla="*/ 57 h 157"/>
                <a:gd name="T4" fmla="*/ 112 w 156"/>
                <a:gd name="T5" fmla="*/ 43 h 157"/>
                <a:gd name="T6" fmla="*/ 156 w 156"/>
                <a:gd name="T7" fmla="*/ 61 h 157"/>
                <a:gd name="T8" fmla="*/ 140 w 156"/>
                <a:gd name="T9" fmla="*/ 87 h 157"/>
                <a:gd name="T10" fmla="*/ 102 w 156"/>
                <a:gd name="T11" fmla="*/ 83 h 157"/>
                <a:gd name="T12" fmla="*/ 123 w 156"/>
                <a:gd name="T13" fmla="*/ 125 h 157"/>
                <a:gd name="T14" fmla="*/ 11 w 156"/>
                <a:gd name="T15" fmla="*/ 157 h 157"/>
                <a:gd name="T16" fmla="*/ 0 w 156"/>
                <a:gd name="T17" fmla="*/ 131 h 157"/>
                <a:gd name="T18" fmla="*/ 4 w 156"/>
                <a:gd name="T19" fmla="*/ 125 h 157"/>
                <a:gd name="T20" fmla="*/ 11 w 156"/>
                <a:gd name="T21" fmla="*/ 116 h 157"/>
                <a:gd name="T22" fmla="*/ 17 w 156"/>
                <a:gd name="T23" fmla="*/ 108 h 157"/>
                <a:gd name="T24" fmla="*/ 23 w 156"/>
                <a:gd name="T25" fmla="*/ 100 h 157"/>
                <a:gd name="T26" fmla="*/ 24 w 156"/>
                <a:gd name="T27" fmla="*/ 91 h 157"/>
                <a:gd name="T28" fmla="*/ 28 w 156"/>
                <a:gd name="T29" fmla="*/ 83 h 157"/>
                <a:gd name="T30" fmla="*/ 26 w 156"/>
                <a:gd name="T31" fmla="*/ 72 h 157"/>
                <a:gd name="T32" fmla="*/ 26 w 156"/>
                <a:gd name="T33" fmla="*/ 61 h 157"/>
                <a:gd name="T34" fmla="*/ 23 w 156"/>
                <a:gd name="T35" fmla="*/ 49 h 157"/>
                <a:gd name="T36" fmla="*/ 21 w 156"/>
                <a:gd name="T37" fmla="*/ 43 h 157"/>
                <a:gd name="T38" fmla="*/ 17 w 156"/>
                <a:gd name="T39" fmla="*/ 36 h 157"/>
                <a:gd name="T40" fmla="*/ 15 w 156"/>
                <a:gd name="T41" fmla="*/ 30 h 157"/>
                <a:gd name="T42" fmla="*/ 11 w 156"/>
                <a:gd name="T43" fmla="*/ 26 h 157"/>
                <a:gd name="T44" fmla="*/ 61 w 156"/>
                <a:gd name="T45" fmla="*/ 0 h 157"/>
                <a:gd name="T46" fmla="*/ 61 w 156"/>
                <a:gd name="T47" fmla="*/ 0 h 15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6"/>
                <a:gd name="T73" fmla="*/ 0 h 157"/>
                <a:gd name="T74" fmla="*/ 156 w 156"/>
                <a:gd name="T75" fmla="*/ 157 h 15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6" h="157">
                  <a:moveTo>
                    <a:pt x="61" y="0"/>
                  </a:moveTo>
                  <a:lnTo>
                    <a:pt x="83" y="57"/>
                  </a:lnTo>
                  <a:lnTo>
                    <a:pt x="112" y="43"/>
                  </a:lnTo>
                  <a:lnTo>
                    <a:pt x="156" y="61"/>
                  </a:lnTo>
                  <a:lnTo>
                    <a:pt x="140" y="87"/>
                  </a:lnTo>
                  <a:lnTo>
                    <a:pt x="102" y="83"/>
                  </a:lnTo>
                  <a:lnTo>
                    <a:pt x="123" y="125"/>
                  </a:lnTo>
                  <a:lnTo>
                    <a:pt x="11" y="157"/>
                  </a:lnTo>
                  <a:lnTo>
                    <a:pt x="0" y="131"/>
                  </a:lnTo>
                  <a:lnTo>
                    <a:pt x="4" y="125"/>
                  </a:lnTo>
                  <a:lnTo>
                    <a:pt x="11" y="116"/>
                  </a:lnTo>
                  <a:lnTo>
                    <a:pt x="17" y="108"/>
                  </a:lnTo>
                  <a:lnTo>
                    <a:pt x="23" y="100"/>
                  </a:lnTo>
                  <a:lnTo>
                    <a:pt x="24" y="91"/>
                  </a:lnTo>
                  <a:lnTo>
                    <a:pt x="28" y="83"/>
                  </a:lnTo>
                  <a:lnTo>
                    <a:pt x="26" y="72"/>
                  </a:lnTo>
                  <a:lnTo>
                    <a:pt x="26" y="61"/>
                  </a:lnTo>
                  <a:lnTo>
                    <a:pt x="23" y="49"/>
                  </a:lnTo>
                  <a:lnTo>
                    <a:pt x="21" y="43"/>
                  </a:lnTo>
                  <a:lnTo>
                    <a:pt x="17" y="36"/>
                  </a:lnTo>
                  <a:lnTo>
                    <a:pt x="15" y="30"/>
                  </a:lnTo>
                  <a:lnTo>
                    <a:pt x="11" y="26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1534" name="Freeform 29"/>
            <p:cNvSpPr>
              <a:spLocks/>
            </p:cNvSpPr>
            <p:nvPr/>
          </p:nvSpPr>
          <p:spPr bwMode="auto">
            <a:xfrm>
              <a:off x="2240" y="3954"/>
              <a:ext cx="26" cy="13"/>
            </a:xfrm>
            <a:custGeom>
              <a:avLst/>
              <a:gdLst>
                <a:gd name="T0" fmla="*/ 17 w 48"/>
                <a:gd name="T1" fmla="*/ 0 h 25"/>
                <a:gd name="T2" fmla="*/ 48 w 48"/>
                <a:gd name="T3" fmla="*/ 19 h 25"/>
                <a:gd name="T4" fmla="*/ 0 w 48"/>
                <a:gd name="T5" fmla="*/ 25 h 25"/>
                <a:gd name="T6" fmla="*/ 0 w 48"/>
                <a:gd name="T7" fmla="*/ 23 h 25"/>
                <a:gd name="T8" fmla="*/ 0 w 48"/>
                <a:gd name="T9" fmla="*/ 19 h 25"/>
                <a:gd name="T10" fmla="*/ 2 w 48"/>
                <a:gd name="T11" fmla="*/ 13 h 25"/>
                <a:gd name="T12" fmla="*/ 6 w 48"/>
                <a:gd name="T13" fmla="*/ 10 h 25"/>
                <a:gd name="T14" fmla="*/ 12 w 48"/>
                <a:gd name="T15" fmla="*/ 2 h 25"/>
                <a:gd name="T16" fmla="*/ 17 w 48"/>
                <a:gd name="T17" fmla="*/ 0 h 25"/>
                <a:gd name="T18" fmla="*/ 17 w 48"/>
                <a:gd name="T19" fmla="*/ 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25"/>
                <a:gd name="T32" fmla="*/ 48 w 48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25">
                  <a:moveTo>
                    <a:pt x="17" y="0"/>
                  </a:moveTo>
                  <a:lnTo>
                    <a:pt x="48" y="19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3"/>
                  </a:lnTo>
                  <a:lnTo>
                    <a:pt x="6" y="10"/>
                  </a:lnTo>
                  <a:lnTo>
                    <a:pt x="12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1535" name="Freeform 30"/>
            <p:cNvSpPr>
              <a:spLocks/>
            </p:cNvSpPr>
            <p:nvPr/>
          </p:nvSpPr>
          <p:spPr bwMode="auto">
            <a:xfrm>
              <a:off x="2241" y="3315"/>
              <a:ext cx="82" cy="184"/>
            </a:xfrm>
            <a:custGeom>
              <a:avLst/>
              <a:gdLst>
                <a:gd name="T0" fmla="*/ 109 w 148"/>
                <a:gd name="T1" fmla="*/ 65 h 350"/>
                <a:gd name="T2" fmla="*/ 120 w 148"/>
                <a:gd name="T3" fmla="*/ 101 h 350"/>
                <a:gd name="T4" fmla="*/ 124 w 148"/>
                <a:gd name="T5" fmla="*/ 145 h 350"/>
                <a:gd name="T6" fmla="*/ 118 w 148"/>
                <a:gd name="T7" fmla="*/ 143 h 350"/>
                <a:gd name="T8" fmla="*/ 107 w 148"/>
                <a:gd name="T9" fmla="*/ 143 h 350"/>
                <a:gd name="T10" fmla="*/ 91 w 148"/>
                <a:gd name="T11" fmla="*/ 143 h 350"/>
                <a:gd name="T12" fmla="*/ 80 w 148"/>
                <a:gd name="T13" fmla="*/ 152 h 350"/>
                <a:gd name="T14" fmla="*/ 71 w 148"/>
                <a:gd name="T15" fmla="*/ 165 h 350"/>
                <a:gd name="T16" fmla="*/ 71 w 148"/>
                <a:gd name="T17" fmla="*/ 184 h 350"/>
                <a:gd name="T18" fmla="*/ 74 w 148"/>
                <a:gd name="T19" fmla="*/ 202 h 350"/>
                <a:gd name="T20" fmla="*/ 86 w 148"/>
                <a:gd name="T21" fmla="*/ 215 h 350"/>
                <a:gd name="T22" fmla="*/ 99 w 148"/>
                <a:gd name="T23" fmla="*/ 222 h 350"/>
                <a:gd name="T24" fmla="*/ 116 w 148"/>
                <a:gd name="T25" fmla="*/ 226 h 350"/>
                <a:gd name="T26" fmla="*/ 128 w 148"/>
                <a:gd name="T27" fmla="*/ 226 h 350"/>
                <a:gd name="T28" fmla="*/ 133 w 148"/>
                <a:gd name="T29" fmla="*/ 226 h 350"/>
                <a:gd name="T30" fmla="*/ 46 w 148"/>
                <a:gd name="T31" fmla="*/ 350 h 350"/>
                <a:gd name="T32" fmla="*/ 15 w 148"/>
                <a:gd name="T33" fmla="*/ 325 h 350"/>
                <a:gd name="T34" fmla="*/ 17 w 148"/>
                <a:gd name="T35" fmla="*/ 312 h 350"/>
                <a:gd name="T36" fmla="*/ 21 w 148"/>
                <a:gd name="T37" fmla="*/ 298 h 350"/>
                <a:gd name="T38" fmla="*/ 25 w 148"/>
                <a:gd name="T39" fmla="*/ 283 h 350"/>
                <a:gd name="T40" fmla="*/ 27 w 148"/>
                <a:gd name="T41" fmla="*/ 268 h 350"/>
                <a:gd name="T42" fmla="*/ 29 w 148"/>
                <a:gd name="T43" fmla="*/ 253 h 350"/>
                <a:gd name="T44" fmla="*/ 31 w 148"/>
                <a:gd name="T45" fmla="*/ 240 h 350"/>
                <a:gd name="T46" fmla="*/ 27 w 148"/>
                <a:gd name="T47" fmla="*/ 224 h 350"/>
                <a:gd name="T48" fmla="*/ 21 w 148"/>
                <a:gd name="T49" fmla="*/ 211 h 350"/>
                <a:gd name="T50" fmla="*/ 8 w 148"/>
                <a:gd name="T51" fmla="*/ 205 h 350"/>
                <a:gd name="T52" fmla="*/ 6 w 148"/>
                <a:gd name="T53" fmla="*/ 190 h 350"/>
                <a:gd name="T54" fmla="*/ 17 w 148"/>
                <a:gd name="T55" fmla="*/ 169 h 350"/>
                <a:gd name="T56" fmla="*/ 17 w 148"/>
                <a:gd name="T57" fmla="*/ 162 h 350"/>
                <a:gd name="T58" fmla="*/ 8 w 148"/>
                <a:gd name="T59" fmla="*/ 148 h 350"/>
                <a:gd name="T60" fmla="*/ 4 w 148"/>
                <a:gd name="T61" fmla="*/ 133 h 350"/>
                <a:gd name="T62" fmla="*/ 2 w 148"/>
                <a:gd name="T63" fmla="*/ 114 h 350"/>
                <a:gd name="T64" fmla="*/ 0 w 148"/>
                <a:gd name="T65" fmla="*/ 101 h 350"/>
                <a:gd name="T66" fmla="*/ 0 w 148"/>
                <a:gd name="T67" fmla="*/ 87 h 350"/>
                <a:gd name="T68" fmla="*/ 2 w 148"/>
                <a:gd name="T69" fmla="*/ 72 h 350"/>
                <a:gd name="T70" fmla="*/ 4 w 148"/>
                <a:gd name="T71" fmla="*/ 53 h 350"/>
                <a:gd name="T72" fmla="*/ 8 w 148"/>
                <a:gd name="T73" fmla="*/ 38 h 350"/>
                <a:gd name="T74" fmla="*/ 80 w 148"/>
                <a:gd name="T75" fmla="*/ 0 h 3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8"/>
                <a:gd name="T115" fmla="*/ 0 h 350"/>
                <a:gd name="T116" fmla="*/ 148 w 148"/>
                <a:gd name="T117" fmla="*/ 350 h 35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8" h="350">
                  <a:moveTo>
                    <a:pt x="80" y="0"/>
                  </a:moveTo>
                  <a:lnTo>
                    <a:pt x="109" y="65"/>
                  </a:lnTo>
                  <a:lnTo>
                    <a:pt x="90" y="101"/>
                  </a:lnTo>
                  <a:lnTo>
                    <a:pt x="120" y="101"/>
                  </a:lnTo>
                  <a:lnTo>
                    <a:pt x="148" y="137"/>
                  </a:lnTo>
                  <a:lnTo>
                    <a:pt x="124" y="145"/>
                  </a:lnTo>
                  <a:lnTo>
                    <a:pt x="120" y="143"/>
                  </a:lnTo>
                  <a:lnTo>
                    <a:pt x="118" y="143"/>
                  </a:lnTo>
                  <a:lnTo>
                    <a:pt x="112" y="143"/>
                  </a:lnTo>
                  <a:lnTo>
                    <a:pt x="107" y="143"/>
                  </a:lnTo>
                  <a:lnTo>
                    <a:pt x="99" y="143"/>
                  </a:lnTo>
                  <a:lnTo>
                    <a:pt x="91" y="143"/>
                  </a:lnTo>
                  <a:lnTo>
                    <a:pt x="84" y="146"/>
                  </a:lnTo>
                  <a:lnTo>
                    <a:pt x="80" y="152"/>
                  </a:lnTo>
                  <a:lnTo>
                    <a:pt x="74" y="158"/>
                  </a:lnTo>
                  <a:lnTo>
                    <a:pt x="71" y="165"/>
                  </a:lnTo>
                  <a:lnTo>
                    <a:pt x="69" y="173"/>
                  </a:lnTo>
                  <a:lnTo>
                    <a:pt x="71" y="184"/>
                  </a:lnTo>
                  <a:lnTo>
                    <a:pt x="71" y="192"/>
                  </a:lnTo>
                  <a:lnTo>
                    <a:pt x="74" y="202"/>
                  </a:lnTo>
                  <a:lnTo>
                    <a:pt x="80" y="209"/>
                  </a:lnTo>
                  <a:lnTo>
                    <a:pt x="86" y="215"/>
                  </a:lnTo>
                  <a:lnTo>
                    <a:pt x="91" y="219"/>
                  </a:lnTo>
                  <a:lnTo>
                    <a:pt x="99" y="222"/>
                  </a:lnTo>
                  <a:lnTo>
                    <a:pt x="107" y="224"/>
                  </a:lnTo>
                  <a:lnTo>
                    <a:pt x="116" y="226"/>
                  </a:lnTo>
                  <a:lnTo>
                    <a:pt x="122" y="226"/>
                  </a:lnTo>
                  <a:lnTo>
                    <a:pt x="128" y="226"/>
                  </a:lnTo>
                  <a:lnTo>
                    <a:pt x="131" y="226"/>
                  </a:lnTo>
                  <a:lnTo>
                    <a:pt x="133" y="226"/>
                  </a:lnTo>
                  <a:lnTo>
                    <a:pt x="99" y="260"/>
                  </a:lnTo>
                  <a:lnTo>
                    <a:pt x="46" y="350"/>
                  </a:lnTo>
                  <a:lnTo>
                    <a:pt x="15" y="329"/>
                  </a:lnTo>
                  <a:lnTo>
                    <a:pt x="15" y="325"/>
                  </a:lnTo>
                  <a:lnTo>
                    <a:pt x="17" y="317"/>
                  </a:lnTo>
                  <a:lnTo>
                    <a:pt x="17" y="312"/>
                  </a:lnTo>
                  <a:lnTo>
                    <a:pt x="21" y="306"/>
                  </a:lnTo>
                  <a:lnTo>
                    <a:pt x="21" y="298"/>
                  </a:lnTo>
                  <a:lnTo>
                    <a:pt x="25" y="291"/>
                  </a:lnTo>
                  <a:lnTo>
                    <a:pt x="25" y="283"/>
                  </a:lnTo>
                  <a:lnTo>
                    <a:pt x="27" y="276"/>
                  </a:lnTo>
                  <a:lnTo>
                    <a:pt x="27" y="268"/>
                  </a:lnTo>
                  <a:lnTo>
                    <a:pt x="29" y="260"/>
                  </a:lnTo>
                  <a:lnTo>
                    <a:pt x="29" y="253"/>
                  </a:lnTo>
                  <a:lnTo>
                    <a:pt x="31" y="247"/>
                  </a:lnTo>
                  <a:lnTo>
                    <a:pt x="31" y="240"/>
                  </a:lnTo>
                  <a:lnTo>
                    <a:pt x="31" y="236"/>
                  </a:lnTo>
                  <a:lnTo>
                    <a:pt x="27" y="224"/>
                  </a:lnTo>
                  <a:lnTo>
                    <a:pt x="25" y="217"/>
                  </a:lnTo>
                  <a:lnTo>
                    <a:pt x="21" y="211"/>
                  </a:lnTo>
                  <a:lnTo>
                    <a:pt x="17" y="209"/>
                  </a:lnTo>
                  <a:lnTo>
                    <a:pt x="8" y="205"/>
                  </a:lnTo>
                  <a:lnTo>
                    <a:pt x="4" y="200"/>
                  </a:lnTo>
                  <a:lnTo>
                    <a:pt x="6" y="190"/>
                  </a:lnTo>
                  <a:lnTo>
                    <a:pt x="12" y="179"/>
                  </a:lnTo>
                  <a:lnTo>
                    <a:pt x="17" y="169"/>
                  </a:lnTo>
                  <a:lnTo>
                    <a:pt x="21" y="165"/>
                  </a:lnTo>
                  <a:lnTo>
                    <a:pt x="17" y="162"/>
                  </a:lnTo>
                  <a:lnTo>
                    <a:pt x="12" y="156"/>
                  </a:lnTo>
                  <a:lnTo>
                    <a:pt x="8" y="148"/>
                  </a:lnTo>
                  <a:lnTo>
                    <a:pt x="6" y="143"/>
                  </a:lnTo>
                  <a:lnTo>
                    <a:pt x="4" y="133"/>
                  </a:lnTo>
                  <a:lnTo>
                    <a:pt x="4" y="122"/>
                  </a:lnTo>
                  <a:lnTo>
                    <a:pt x="2" y="114"/>
                  </a:lnTo>
                  <a:lnTo>
                    <a:pt x="0" y="108"/>
                  </a:lnTo>
                  <a:lnTo>
                    <a:pt x="0" y="101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2" y="80"/>
                  </a:lnTo>
                  <a:lnTo>
                    <a:pt x="2" y="72"/>
                  </a:lnTo>
                  <a:lnTo>
                    <a:pt x="4" y="67"/>
                  </a:lnTo>
                  <a:lnTo>
                    <a:pt x="4" y="53"/>
                  </a:lnTo>
                  <a:lnTo>
                    <a:pt x="6" y="44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1536" name="Freeform 31"/>
            <p:cNvSpPr>
              <a:spLocks/>
            </p:cNvSpPr>
            <p:nvPr/>
          </p:nvSpPr>
          <p:spPr bwMode="auto">
            <a:xfrm>
              <a:off x="2189" y="3295"/>
              <a:ext cx="129" cy="125"/>
            </a:xfrm>
            <a:custGeom>
              <a:avLst/>
              <a:gdLst>
                <a:gd name="T0" fmla="*/ 177 w 232"/>
                <a:gd name="T1" fmla="*/ 67 h 238"/>
                <a:gd name="T2" fmla="*/ 192 w 232"/>
                <a:gd name="T3" fmla="*/ 67 h 238"/>
                <a:gd name="T4" fmla="*/ 200 w 232"/>
                <a:gd name="T5" fmla="*/ 61 h 238"/>
                <a:gd name="T6" fmla="*/ 222 w 232"/>
                <a:gd name="T7" fmla="*/ 76 h 238"/>
                <a:gd name="T8" fmla="*/ 226 w 232"/>
                <a:gd name="T9" fmla="*/ 68 h 238"/>
                <a:gd name="T10" fmla="*/ 232 w 232"/>
                <a:gd name="T11" fmla="*/ 53 h 238"/>
                <a:gd name="T12" fmla="*/ 219 w 232"/>
                <a:gd name="T13" fmla="*/ 38 h 238"/>
                <a:gd name="T14" fmla="*/ 209 w 232"/>
                <a:gd name="T15" fmla="*/ 32 h 238"/>
                <a:gd name="T16" fmla="*/ 207 w 232"/>
                <a:gd name="T17" fmla="*/ 21 h 238"/>
                <a:gd name="T18" fmla="*/ 200 w 232"/>
                <a:gd name="T19" fmla="*/ 8 h 238"/>
                <a:gd name="T20" fmla="*/ 179 w 232"/>
                <a:gd name="T21" fmla="*/ 0 h 238"/>
                <a:gd name="T22" fmla="*/ 165 w 232"/>
                <a:gd name="T23" fmla="*/ 2 h 238"/>
                <a:gd name="T24" fmla="*/ 152 w 232"/>
                <a:gd name="T25" fmla="*/ 8 h 238"/>
                <a:gd name="T26" fmla="*/ 137 w 232"/>
                <a:gd name="T27" fmla="*/ 13 h 238"/>
                <a:gd name="T28" fmla="*/ 124 w 232"/>
                <a:gd name="T29" fmla="*/ 23 h 238"/>
                <a:gd name="T30" fmla="*/ 101 w 232"/>
                <a:gd name="T31" fmla="*/ 38 h 238"/>
                <a:gd name="T32" fmla="*/ 80 w 232"/>
                <a:gd name="T33" fmla="*/ 38 h 238"/>
                <a:gd name="T34" fmla="*/ 55 w 232"/>
                <a:gd name="T35" fmla="*/ 42 h 238"/>
                <a:gd name="T36" fmla="*/ 42 w 232"/>
                <a:gd name="T37" fmla="*/ 49 h 238"/>
                <a:gd name="T38" fmla="*/ 27 w 232"/>
                <a:gd name="T39" fmla="*/ 61 h 238"/>
                <a:gd name="T40" fmla="*/ 15 w 232"/>
                <a:gd name="T41" fmla="*/ 74 h 238"/>
                <a:gd name="T42" fmla="*/ 8 w 232"/>
                <a:gd name="T43" fmla="*/ 87 h 238"/>
                <a:gd name="T44" fmla="*/ 4 w 232"/>
                <a:gd name="T45" fmla="*/ 105 h 238"/>
                <a:gd name="T46" fmla="*/ 8 w 232"/>
                <a:gd name="T47" fmla="*/ 118 h 238"/>
                <a:gd name="T48" fmla="*/ 4 w 232"/>
                <a:gd name="T49" fmla="*/ 129 h 238"/>
                <a:gd name="T50" fmla="*/ 0 w 232"/>
                <a:gd name="T51" fmla="*/ 143 h 238"/>
                <a:gd name="T52" fmla="*/ 0 w 232"/>
                <a:gd name="T53" fmla="*/ 160 h 238"/>
                <a:gd name="T54" fmla="*/ 6 w 232"/>
                <a:gd name="T55" fmla="*/ 183 h 238"/>
                <a:gd name="T56" fmla="*/ 13 w 232"/>
                <a:gd name="T57" fmla="*/ 205 h 238"/>
                <a:gd name="T58" fmla="*/ 30 w 232"/>
                <a:gd name="T59" fmla="*/ 222 h 238"/>
                <a:gd name="T60" fmla="*/ 53 w 232"/>
                <a:gd name="T61" fmla="*/ 234 h 238"/>
                <a:gd name="T62" fmla="*/ 69 w 232"/>
                <a:gd name="T63" fmla="*/ 238 h 238"/>
                <a:gd name="T64" fmla="*/ 82 w 232"/>
                <a:gd name="T65" fmla="*/ 198 h 238"/>
                <a:gd name="T66" fmla="*/ 76 w 232"/>
                <a:gd name="T67" fmla="*/ 177 h 238"/>
                <a:gd name="T68" fmla="*/ 76 w 232"/>
                <a:gd name="T69" fmla="*/ 160 h 238"/>
                <a:gd name="T70" fmla="*/ 93 w 232"/>
                <a:gd name="T71" fmla="*/ 160 h 238"/>
                <a:gd name="T72" fmla="*/ 108 w 232"/>
                <a:gd name="T73" fmla="*/ 165 h 238"/>
                <a:gd name="T74" fmla="*/ 122 w 232"/>
                <a:gd name="T75" fmla="*/ 163 h 238"/>
                <a:gd name="T76" fmla="*/ 131 w 232"/>
                <a:gd name="T77" fmla="*/ 152 h 238"/>
                <a:gd name="T78" fmla="*/ 133 w 232"/>
                <a:gd name="T79" fmla="*/ 137 h 238"/>
                <a:gd name="T80" fmla="*/ 131 w 232"/>
                <a:gd name="T81" fmla="*/ 125 h 238"/>
                <a:gd name="T82" fmla="*/ 139 w 232"/>
                <a:gd name="T83" fmla="*/ 114 h 238"/>
                <a:gd name="T84" fmla="*/ 158 w 232"/>
                <a:gd name="T85" fmla="*/ 99 h 238"/>
                <a:gd name="T86" fmla="*/ 169 w 232"/>
                <a:gd name="T87" fmla="*/ 82 h 238"/>
                <a:gd name="T88" fmla="*/ 173 w 232"/>
                <a:gd name="T89" fmla="*/ 65 h 238"/>
                <a:gd name="T90" fmla="*/ 175 w 232"/>
                <a:gd name="T91" fmla="*/ 63 h 23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32"/>
                <a:gd name="T139" fmla="*/ 0 h 238"/>
                <a:gd name="T140" fmla="*/ 232 w 232"/>
                <a:gd name="T141" fmla="*/ 238 h 23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32" h="238">
                  <a:moveTo>
                    <a:pt x="175" y="63"/>
                  </a:moveTo>
                  <a:lnTo>
                    <a:pt x="177" y="67"/>
                  </a:lnTo>
                  <a:lnTo>
                    <a:pt x="186" y="70"/>
                  </a:lnTo>
                  <a:lnTo>
                    <a:pt x="192" y="67"/>
                  </a:lnTo>
                  <a:lnTo>
                    <a:pt x="196" y="65"/>
                  </a:lnTo>
                  <a:lnTo>
                    <a:pt x="200" y="61"/>
                  </a:lnTo>
                  <a:lnTo>
                    <a:pt x="202" y="59"/>
                  </a:lnTo>
                  <a:lnTo>
                    <a:pt x="222" y="76"/>
                  </a:lnTo>
                  <a:lnTo>
                    <a:pt x="224" y="74"/>
                  </a:lnTo>
                  <a:lnTo>
                    <a:pt x="226" y="68"/>
                  </a:lnTo>
                  <a:lnTo>
                    <a:pt x="230" y="61"/>
                  </a:lnTo>
                  <a:lnTo>
                    <a:pt x="232" y="53"/>
                  </a:lnTo>
                  <a:lnTo>
                    <a:pt x="226" y="44"/>
                  </a:lnTo>
                  <a:lnTo>
                    <a:pt x="219" y="38"/>
                  </a:lnTo>
                  <a:lnTo>
                    <a:pt x="211" y="32"/>
                  </a:lnTo>
                  <a:lnTo>
                    <a:pt x="209" y="32"/>
                  </a:lnTo>
                  <a:lnTo>
                    <a:pt x="207" y="29"/>
                  </a:lnTo>
                  <a:lnTo>
                    <a:pt x="207" y="21"/>
                  </a:lnTo>
                  <a:lnTo>
                    <a:pt x="203" y="13"/>
                  </a:lnTo>
                  <a:lnTo>
                    <a:pt x="200" y="8"/>
                  </a:lnTo>
                  <a:lnTo>
                    <a:pt x="190" y="2"/>
                  </a:lnTo>
                  <a:lnTo>
                    <a:pt x="179" y="0"/>
                  </a:lnTo>
                  <a:lnTo>
                    <a:pt x="171" y="0"/>
                  </a:lnTo>
                  <a:lnTo>
                    <a:pt x="165" y="2"/>
                  </a:lnTo>
                  <a:lnTo>
                    <a:pt x="158" y="4"/>
                  </a:lnTo>
                  <a:lnTo>
                    <a:pt x="152" y="8"/>
                  </a:lnTo>
                  <a:lnTo>
                    <a:pt x="145" y="10"/>
                  </a:lnTo>
                  <a:lnTo>
                    <a:pt x="137" y="13"/>
                  </a:lnTo>
                  <a:lnTo>
                    <a:pt x="131" y="19"/>
                  </a:lnTo>
                  <a:lnTo>
                    <a:pt x="124" y="23"/>
                  </a:lnTo>
                  <a:lnTo>
                    <a:pt x="112" y="32"/>
                  </a:lnTo>
                  <a:lnTo>
                    <a:pt x="101" y="38"/>
                  </a:lnTo>
                  <a:lnTo>
                    <a:pt x="89" y="40"/>
                  </a:lnTo>
                  <a:lnTo>
                    <a:pt x="80" y="38"/>
                  </a:lnTo>
                  <a:lnTo>
                    <a:pt x="67" y="38"/>
                  </a:lnTo>
                  <a:lnTo>
                    <a:pt x="55" y="42"/>
                  </a:lnTo>
                  <a:lnTo>
                    <a:pt x="48" y="44"/>
                  </a:lnTo>
                  <a:lnTo>
                    <a:pt x="42" y="49"/>
                  </a:lnTo>
                  <a:lnTo>
                    <a:pt x="34" y="53"/>
                  </a:lnTo>
                  <a:lnTo>
                    <a:pt x="27" y="61"/>
                  </a:lnTo>
                  <a:lnTo>
                    <a:pt x="21" y="67"/>
                  </a:lnTo>
                  <a:lnTo>
                    <a:pt x="15" y="74"/>
                  </a:lnTo>
                  <a:lnTo>
                    <a:pt x="10" y="80"/>
                  </a:lnTo>
                  <a:lnTo>
                    <a:pt x="8" y="87"/>
                  </a:lnTo>
                  <a:lnTo>
                    <a:pt x="4" y="97"/>
                  </a:lnTo>
                  <a:lnTo>
                    <a:pt x="4" y="105"/>
                  </a:lnTo>
                  <a:lnTo>
                    <a:pt x="6" y="112"/>
                  </a:lnTo>
                  <a:lnTo>
                    <a:pt x="8" y="118"/>
                  </a:lnTo>
                  <a:lnTo>
                    <a:pt x="8" y="122"/>
                  </a:lnTo>
                  <a:lnTo>
                    <a:pt x="4" y="129"/>
                  </a:lnTo>
                  <a:lnTo>
                    <a:pt x="2" y="135"/>
                  </a:lnTo>
                  <a:lnTo>
                    <a:pt x="0" y="143"/>
                  </a:lnTo>
                  <a:lnTo>
                    <a:pt x="0" y="150"/>
                  </a:lnTo>
                  <a:lnTo>
                    <a:pt x="0" y="160"/>
                  </a:lnTo>
                  <a:lnTo>
                    <a:pt x="2" y="171"/>
                  </a:lnTo>
                  <a:lnTo>
                    <a:pt x="6" y="183"/>
                  </a:lnTo>
                  <a:lnTo>
                    <a:pt x="10" y="194"/>
                  </a:lnTo>
                  <a:lnTo>
                    <a:pt x="13" y="205"/>
                  </a:lnTo>
                  <a:lnTo>
                    <a:pt x="21" y="213"/>
                  </a:lnTo>
                  <a:lnTo>
                    <a:pt x="30" y="222"/>
                  </a:lnTo>
                  <a:lnTo>
                    <a:pt x="42" y="230"/>
                  </a:lnTo>
                  <a:lnTo>
                    <a:pt x="53" y="234"/>
                  </a:lnTo>
                  <a:lnTo>
                    <a:pt x="63" y="236"/>
                  </a:lnTo>
                  <a:lnTo>
                    <a:pt x="69" y="238"/>
                  </a:lnTo>
                  <a:lnTo>
                    <a:pt x="84" y="203"/>
                  </a:lnTo>
                  <a:lnTo>
                    <a:pt x="82" y="198"/>
                  </a:lnTo>
                  <a:lnTo>
                    <a:pt x="80" y="188"/>
                  </a:lnTo>
                  <a:lnTo>
                    <a:pt x="76" y="177"/>
                  </a:lnTo>
                  <a:lnTo>
                    <a:pt x="74" y="171"/>
                  </a:lnTo>
                  <a:lnTo>
                    <a:pt x="76" y="160"/>
                  </a:lnTo>
                  <a:lnTo>
                    <a:pt x="86" y="158"/>
                  </a:lnTo>
                  <a:lnTo>
                    <a:pt x="93" y="160"/>
                  </a:lnTo>
                  <a:lnTo>
                    <a:pt x="101" y="163"/>
                  </a:lnTo>
                  <a:lnTo>
                    <a:pt x="108" y="165"/>
                  </a:lnTo>
                  <a:lnTo>
                    <a:pt x="116" y="167"/>
                  </a:lnTo>
                  <a:lnTo>
                    <a:pt x="122" y="163"/>
                  </a:lnTo>
                  <a:lnTo>
                    <a:pt x="127" y="160"/>
                  </a:lnTo>
                  <a:lnTo>
                    <a:pt x="131" y="152"/>
                  </a:lnTo>
                  <a:lnTo>
                    <a:pt x="135" y="144"/>
                  </a:lnTo>
                  <a:lnTo>
                    <a:pt x="133" y="137"/>
                  </a:lnTo>
                  <a:lnTo>
                    <a:pt x="131" y="131"/>
                  </a:lnTo>
                  <a:lnTo>
                    <a:pt x="131" y="125"/>
                  </a:lnTo>
                  <a:lnTo>
                    <a:pt x="135" y="120"/>
                  </a:lnTo>
                  <a:lnTo>
                    <a:pt x="139" y="114"/>
                  </a:lnTo>
                  <a:lnTo>
                    <a:pt x="148" y="108"/>
                  </a:lnTo>
                  <a:lnTo>
                    <a:pt x="158" y="99"/>
                  </a:lnTo>
                  <a:lnTo>
                    <a:pt x="165" y="91"/>
                  </a:lnTo>
                  <a:lnTo>
                    <a:pt x="169" y="82"/>
                  </a:lnTo>
                  <a:lnTo>
                    <a:pt x="173" y="72"/>
                  </a:lnTo>
                  <a:lnTo>
                    <a:pt x="173" y="65"/>
                  </a:lnTo>
                  <a:lnTo>
                    <a:pt x="175" y="63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1537" name="Freeform 32"/>
            <p:cNvSpPr>
              <a:spLocks/>
            </p:cNvSpPr>
            <p:nvPr/>
          </p:nvSpPr>
          <p:spPr bwMode="auto">
            <a:xfrm>
              <a:off x="2538" y="3370"/>
              <a:ext cx="99" cy="58"/>
            </a:xfrm>
            <a:custGeom>
              <a:avLst/>
              <a:gdLst>
                <a:gd name="T0" fmla="*/ 0 w 181"/>
                <a:gd name="T1" fmla="*/ 68 h 110"/>
                <a:gd name="T2" fmla="*/ 2 w 181"/>
                <a:gd name="T3" fmla="*/ 64 h 110"/>
                <a:gd name="T4" fmla="*/ 8 w 181"/>
                <a:gd name="T5" fmla="*/ 57 h 110"/>
                <a:gd name="T6" fmla="*/ 14 w 181"/>
                <a:gd name="T7" fmla="*/ 51 h 110"/>
                <a:gd name="T8" fmla="*/ 21 w 181"/>
                <a:gd name="T9" fmla="*/ 47 h 110"/>
                <a:gd name="T10" fmla="*/ 29 w 181"/>
                <a:gd name="T11" fmla="*/ 45 h 110"/>
                <a:gd name="T12" fmla="*/ 40 w 181"/>
                <a:gd name="T13" fmla="*/ 41 h 110"/>
                <a:gd name="T14" fmla="*/ 50 w 181"/>
                <a:gd name="T15" fmla="*/ 38 h 110"/>
                <a:gd name="T16" fmla="*/ 59 w 181"/>
                <a:gd name="T17" fmla="*/ 38 h 110"/>
                <a:gd name="T18" fmla="*/ 71 w 181"/>
                <a:gd name="T19" fmla="*/ 34 h 110"/>
                <a:gd name="T20" fmla="*/ 84 w 181"/>
                <a:gd name="T21" fmla="*/ 34 h 110"/>
                <a:gd name="T22" fmla="*/ 92 w 181"/>
                <a:gd name="T23" fmla="*/ 34 h 110"/>
                <a:gd name="T24" fmla="*/ 101 w 181"/>
                <a:gd name="T25" fmla="*/ 34 h 110"/>
                <a:gd name="T26" fmla="*/ 105 w 181"/>
                <a:gd name="T27" fmla="*/ 34 h 110"/>
                <a:gd name="T28" fmla="*/ 109 w 181"/>
                <a:gd name="T29" fmla="*/ 34 h 110"/>
                <a:gd name="T30" fmla="*/ 181 w 181"/>
                <a:gd name="T31" fmla="*/ 0 h 110"/>
                <a:gd name="T32" fmla="*/ 177 w 181"/>
                <a:gd name="T33" fmla="*/ 17 h 110"/>
                <a:gd name="T34" fmla="*/ 128 w 181"/>
                <a:gd name="T35" fmla="*/ 55 h 110"/>
                <a:gd name="T36" fmla="*/ 29 w 181"/>
                <a:gd name="T37" fmla="*/ 83 h 110"/>
                <a:gd name="T38" fmla="*/ 2 w 181"/>
                <a:gd name="T39" fmla="*/ 110 h 110"/>
                <a:gd name="T40" fmla="*/ 0 w 181"/>
                <a:gd name="T41" fmla="*/ 68 h 110"/>
                <a:gd name="T42" fmla="*/ 0 w 181"/>
                <a:gd name="T43" fmla="*/ 68 h 11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1"/>
                <a:gd name="T67" fmla="*/ 0 h 110"/>
                <a:gd name="T68" fmla="*/ 181 w 181"/>
                <a:gd name="T69" fmla="*/ 110 h 11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1" h="110">
                  <a:moveTo>
                    <a:pt x="0" y="68"/>
                  </a:moveTo>
                  <a:lnTo>
                    <a:pt x="2" y="64"/>
                  </a:lnTo>
                  <a:lnTo>
                    <a:pt x="8" y="57"/>
                  </a:lnTo>
                  <a:lnTo>
                    <a:pt x="14" y="51"/>
                  </a:lnTo>
                  <a:lnTo>
                    <a:pt x="21" y="47"/>
                  </a:lnTo>
                  <a:lnTo>
                    <a:pt x="29" y="45"/>
                  </a:lnTo>
                  <a:lnTo>
                    <a:pt x="40" y="41"/>
                  </a:lnTo>
                  <a:lnTo>
                    <a:pt x="50" y="38"/>
                  </a:lnTo>
                  <a:lnTo>
                    <a:pt x="59" y="38"/>
                  </a:lnTo>
                  <a:lnTo>
                    <a:pt x="71" y="34"/>
                  </a:lnTo>
                  <a:lnTo>
                    <a:pt x="84" y="34"/>
                  </a:lnTo>
                  <a:lnTo>
                    <a:pt x="92" y="34"/>
                  </a:lnTo>
                  <a:lnTo>
                    <a:pt x="101" y="34"/>
                  </a:lnTo>
                  <a:lnTo>
                    <a:pt x="105" y="34"/>
                  </a:lnTo>
                  <a:lnTo>
                    <a:pt x="109" y="34"/>
                  </a:lnTo>
                  <a:lnTo>
                    <a:pt x="181" y="0"/>
                  </a:lnTo>
                  <a:lnTo>
                    <a:pt x="177" y="17"/>
                  </a:lnTo>
                  <a:lnTo>
                    <a:pt x="128" y="55"/>
                  </a:lnTo>
                  <a:lnTo>
                    <a:pt x="29" y="83"/>
                  </a:lnTo>
                  <a:lnTo>
                    <a:pt x="2" y="11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1538" name="Freeform 33"/>
            <p:cNvSpPr>
              <a:spLocks/>
            </p:cNvSpPr>
            <p:nvPr/>
          </p:nvSpPr>
          <p:spPr bwMode="auto">
            <a:xfrm>
              <a:off x="2585" y="3355"/>
              <a:ext cx="46" cy="16"/>
            </a:xfrm>
            <a:custGeom>
              <a:avLst/>
              <a:gdLst>
                <a:gd name="T0" fmla="*/ 0 w 81"/>
                <a:gd name="T1" fmla="*/ 21 h 28"/>
                <a:gd name="T2" fmla="*/ 70 w 81"/>
                <a:gd name="T3" fmla="*/ 0 h 28"/>
                <a:gd name="T4" fmla="*/ 81 w 81"/>
                <a:gd name="T5" fmla="*/ 0 h 28"/>
                <a:gd name="T6" fmla="*/ 17 w 81"/>
                <a:gd name="T7" fmla="*/ 28 h 28"/>
                <a:gd name="T8" fmla="*/ 0 w 81"/>
                <a:gd name="T9" fmla="*/ 21 h 28"/>
                <a:gd name="T10" fmla="*/ 0 w 81"/>
                <a:gd name="T11" fmla="*/ 21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28"/>
                <a:gd name="T20" fmla="*/ 81 w 81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28">
                  <a:moveTo>
                    <a:pt x="0" y="21"/>
                  </a:moveTo>
                  <a:lnTo>
                    <a:pt x="70" y="0"/>
                  </a:lnTo>
                  <a:lnTo>
                    <a:pt x="81" y="0"/>
                  </a:lnTo>
                  <a:lnTo>
                    <a:pt x="17" y="28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1539" name="Freeform 34"/>
            <p:cNvSpPr>
              <a:spLocks/>
            </p:cNvSpPr>
            <p:nvPr/>
          </p:nvSpPr>
          <p:spPr bwMode="auto">
            <a:xfrm>
              <a:off x="2059" y="3759"/>
              <a:ext cx="64" cy="28"/>
            </a:xfrm>
            <a:custGeom>
              <a:avLst/>
              <a:gdLst>
                <a:gd name="T0" fmla="*/ 0 w 116"/>
                <a:gd name="T1" fmla="*/ 42 h 53"/>
                <a:gd name="T2" fmla="*/ 48 w 116"/>
                <a:gd name="T3" fmla="*/ 0 h 53"/>
                <a:gd name="T4" fmla="*/ 67 w 116"/>
                <a:gd name="T5" fmla="*/ 12 h 53"/>
                <a:gd name="T6" fmla="*/ 82 w 116"/>
                <a:gd name="T7" fmla="*/ 4 h 53"/>
                <a:gd name="T8" fmla="*/ 95 w 116"/>
                <a:gd name="T9" fmla="*/ 8 h 53"/>
                <a:gd name="T10" fmla="*/ 116 w 116"/>
                <a:gd name="T11" fmla="*/ 21 h 53"/>
                <a:gd name="T12" fmla="*/ 12 w 116"/>
                <a:gd name="T13" fmla="*/ 53 h 53"/>
                <a:gd name="T14" fmla="*/ 0 w 116"/>
                <a:gd name="T15" fmla="*/ 42 h 53"/>
                <a:gd name="T16" fmla="*/ 0 w 116"/>
                <a:gd name="T17" fmla="*/ 42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53"/>
                <a:gd name="T29" fmla="*/ 116 w 116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53">
                  <a:moveTo>
                    <a:pt x="0" y="42"/>
                  </a:moveTo>
                  <a:lnTo>
                    <a:pt x="48" y="0"/>
                  </a:lnTo>
                  <a:lnTo>
                    <a:pt x="67" y="12"/>
                  </a:lnTo>
                  <a:lnTo>
                    <a:pt x="82" y="4"/>
                  </a:lnTo>
                  <a:lnTo>
                    <a:pt x="95" y="8"/>
                  </a:lnTo>
                  <a:lnTo>
                    <a:pt x="116" y="21"/>
                  </a:lnTo>
                  <a:lnTo>
                    <a:pt x="12" y="53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22563" name="Text Box 35"/>
          <p:cNvSpPr txBox="1">
            <a:spLocks noChangeArrowheads="1"/>
          </p:cNvSpPr>
          <p:nvPr/>
        </p:nvSpPr>
        <p:spPr bwMode="auto">
          <a:xfrm>
            <a:off x="0" y="692696"/>
            <a:ext cx="759633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tr-TR" sz="7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tistik" pitchFamily="82" charset="0"/>
              </a:rPr>
              <a:t>İLERİYE YÖNELİK AMAÇLARIMIZI BELİRLEMENİN ÖNEMİ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04800" y="457200"/>
            <a:ext cx="8458200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tr-TR" sz="117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tistik" pitchFamily="82" charset="0"/>
              </a:rPr>
              <a:t>UZAK VADELİ AMAÇLAR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5 Dikdörtgen"/>
          <p:cNvSpPr>
            <a:spLocks noChangeArrowheads="1"/>
          </p:cNvSpPr>
          <p:nvPr/>
        </p:nvSpPr>
        <p:spPr bwMode="auto">
          <a:xfrm>
            <a:off x="4427984" y="3140968"/>
            <a:ext cx="288032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tr-TR" sz="2400" b="1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Hedefi</a:t>
            </a:r>
            <a:r>
              <a:rPr lang="en-AU" altLang="tr-TR" sz="24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 belli </a:t>
            </a:r>
            <a:r>
              <a:rPr lang="en-AU" altLang="tr-TR" sz="2400" b="1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olmayan</a:t>
            </a:r>
            <a:r>
              <a:rPr lang="en-AU" altLang="tr-TR" sz="24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AU" altLang="tr-TR" sz="2400" b="1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gemiye</a:t>
            </a:r>
            <a:r>
              <a:rPr lang="en-AU" altLang="tr-TR" sz="24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AU" altLang="tr-TR" sz="2400" b="1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hiçbir</a:t>
            </a:r>
            <a:r>
              <a:rPr lang="en-AU" altLang="tr-TR" sz="24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AU" altLang="tr-TR" sz="2400" b="1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rüzgar</a:t>
            </a:r>
            <a:r>
              <a:rPr lang="en-AU" altLang="tr-TR" sz="24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altLang="tr-TR" sz="24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y</a:t>
            </a:r>
            <a:r>
              <a:rPr lang="en-AU" altLang="tr-TR" sz="2400" b="1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ardım</a:t>
            </a:r>
            <a:r>
              <a:rPr lang="en-AU" altLang="tr-TR" sz="24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AU" altLang="tr-TR" sz="2400" b="1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etmez</a:t>
            </a:r>
            <a:r>
              <a:rPr lang="en-AU" altLang="tr-TR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  <a:endParaRPr lang="tr-TR" altLang="tr-TR" sz="24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60848"/>
            <a:ext cx="4041576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3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0"/>
            <a:ext cx="9756775" cy="795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tr-TR" sz="129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tistik" pitchFamily="82" charset="0"/>
              </a:rPr>
              <a:t>ORTA</a:t>
            </a:r>
          </a:p>
          <a:p>
            <a:pPr algn="ctr" eaLnBrk="0" hangingPunct="0">
              <a:defRPr/>
            </a:pPr>
            <a:r>
              <a:rPr lang="tr-TR" sz="129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tistik" pitchFamily="82" charset="0"/>
              </a:rPr>
              <a:t>VADELİ AMAÇLAR</a:t>
            </a:r>
          </a:p>
          <a:p>
            <a:pPr algn="ctr" eaLnBrk="0" hangingPunct="0">
              <a:defRPr/>
            </a:pPr>
            <a:endParaRPr lang="tr-TR" sz="12900" b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tistik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81000" y="609600"/>
            <a:ext cx="8305800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tr-TR" sz="117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tistik" pitchFamily="82" charset="0"/>
              </a:rPr>
              <a:t>KISA VADELİ AMAÇLAR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224929"/>
              </p:ext>
            </p:extLst>
          </p:nvPr>
        </p:nvGraphicFramePr>
        <p:xfrm>
          <a:off x="4067944" y="2852937"/>
          <a:ext cx="3176588" cy="33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Clip" r:id="rId3" imgW="3175920" imgH="3468960" progId="MS_ClipArt_Gallery.2">
                  <p:embed/>
                </p:oleObj>
              </mc:Choice>
              <mc:Fallback>
                <p:oleObj name="Clip" r:id="rId3" imgW="3175920" imgH="346896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2852937"/>
                        <a:ext cx="3176588" cy="33843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33400" y="2060848"/>
            <a:ext cx="353454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tr-TR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Dikkatimizin dağılmamasına</a:t>
            </a:r>
          </a:p>
          <a:p>
            <a:pPr eaLnBrk="0" hangingPunct="0">
              <a:defRPr/>
            </a:pPr>
            <a:r>
              <a:rPr lang="tr-TR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Daha az hayal kurmamıza</a:t>
            </a:r>
          </a:p>
          <a:p>
            <a:pPr eaLnBrk="0" hangingPunct="0">
              <a:defRPr/>
            </a:pPr>
            <a:r>
              <a:rPr lang="tr-TR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Planlı ve programlı çalışmamıza yardım eder.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33400" y="688975"/>
            <a:ext cx="81105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tr-TR" sz="5400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AMAÇ BELİRLEMENİZ: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utoUpdateAnimBg="0"/>
      <p:bldP spid="2765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28600" y="116632"/>
            <a:ext cx="8280400" cy="632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tr-TR" sz="6600" b="1" dirty="0">
                <a:latin typeface="Times New Roman" pitchFamily="18" charset="0"/>
              </a:rPr>
              <a:t>İnsanlar 20 dakika içinde öğrendiklerinin yarısına yakın bir</a:t>
            </a:r>
          </a:p>
          <a:p>
            <a:pPr eaLnBrk="0" hangingPunct="0">
              <a:lnSpc>
                <a:spcPct val="120000"/>
              </a:lnSpc>
            </a:pPr>
            <a:r>
              <a:rPr lang="tr-TR" sz="6600" b="1" dirty="0">
                <a:latin typeface="Times New Roman" pitchFamily="18" charset="0"/>
              </a:rPr>
              <a:t>bölümünü unutmaktadırlar.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010400" y="2819400"/>
            <a:ext cx="1828800" cy="3657600"/>
            <a:chOff x="4416" y="1776"/>
            <a:chExt cx="1152" cy="2304"/>
          </a:xfrm>
        </p:grpSpPr>
        <p:sp>
          <p:nvSpPr>
            <p:cNvPr id="27652" name="Freeform 4"/>
            <p:cNvSpPr>
              <a:spLocks/>
            </p:cNvSpPr>
            <p:nvPr/>
          </p:nvSpPr>
          <p:spPr bwMode="auto">
            <a:xfrm>
              <a:off x="4538" y="2011"/>
              <a:ext cx="941" cy="1877"/>
            </a:xfrm>
            <a:custGeom>
              <a:avLst/>
              <a:gdLst>
                <a:gd name="T0" fmla="*/ 543 w 1507"/>
                <a:gd name="T1" fmla="*/ 1490 h 3250"/>
                <a:gd name="T2" fmla="*/ 521 w 1507"/>
                <a:gd name="T3" fmla="*/ 1365 h 3250"/>
                <a:gd name="T4" fmla="*/ 470 w 1507"/>
                <a:gd name="T5" fmla="*/ 1277 h 3250"/>
                <a:gd name="T6" fmla="*/ 339 w 1507"/>
                <a:gd name="T7" fmla="*/ 1131 h 3250"/>
                <a:gd name="T8" fmla="*/ 254 w 1507"/>
                <a:gd name="T9" fmla="*/ 1001 h 3250"/>
                <a:gd name="T10" fmla="*/ 136 w 1507"/>
                <a:gd name="T11" fmla="*/ 826 h 3250"/>
                <a:gd name="T12" fmla="*/ 60 w 1507"/>
                <a:gd name="T13" fmla="*/ 656 h 3250"/>
                <a:gd name="T14" fmla="*/ 0 w 1507"/>
                <a:gd name="T15" fmla="*/ 515 h 3250"/>
                <a:gd name="T16" fmla="*/ 12 w 1507"/>
                <a:gd name="T17" fmla="*/ 386 h 3250"/>
                <a:gd name="T18" fmla="*/ 51 w 1507"/>
                <a:gd name="T19" fmla="*/ 248 h 3250"/>
                <a:gd name="T20" fmla="*/ 114 w 1507"/>
                <a:gd name="T21" fmla="*/ 143 h 3250"/>
                <a:gd name="T22" fmla="*/ 203 w 1507"/>
                <a:gd name="T23" fmla="*/ 54 h 3250"/>
                <a:gd name="T24" fmla="*/ 339 w 1507"/>
                <a:gd name="T25" fmla="*/ 0 h 3250"/>
                <a:gd name="T26" fmla="*/ 873 w 1507"/>
                <a:gd name="T27" fmla="*/ 0 h 3250"/>
                <a:gd name="T28" fmla="*/ 1206 w 1507"/>
                <a:gd name="T29" fmla="*/ 5 h 3250"/>
                <a:gd name="T30" fmla="*/ 1279 w 1507"/>
                <a:gd name="T31" fmla="*/ 97 h 3250"/>
                <a:gd name="T32" fmla="*/ 1346 w 1507"/>
                <a:gd name="T33" fmla="*/ 197 h 3250"/>
                <a:gd name="T34" fmla="*/ 1419 w 1507"/>
                <a:gd name="T35" fmla="*/ 348 h 3250"/>
                <a:gd name="T36" fmla="*/ 1422 w 1507"/>
                <a:gd name="T37" fmla="*/ 469 h 3250"/>
                <a:gd name="T38" fmla="*/ 1393 w 1507"/>
                <a:gd name="T39" fmla="*/ 670 h 3250"/>
                <a:gd name="T40" fmla="*/ 1320 w 1507"/>
                <a:gd name="T41" fmla="*/ 823 h 3250"/>
                <a:gd name="T42" fmla="*/ 1203 w 1507"/>
                <a:gd name="T43" fmla="*/ 988 h 3250"/>
                <a:gd name="T44" fmla="*/ 1101 w 1507"/>
                <a:gd name="T45" fmla="*/ 1126 h 3250"/>
                <a:gd name="T46" fmla="*/ 973 w 1507"/>
                <a:gd name="T47" fmla="*/ 1268 h 3250"/>
                <a:gd name="T48" fmla="*/ 910 w 1507"/>
                <a:gd name="T49" fmla="*/ 1352 h 3250"/>
                <a:gd name="T50" fmla="*/ 873 w 1507"/>
                <a:gd name="T51" fmla="*/ 1461 h 3250"/>
                <a:gd name="T52" fmla="*/ 873 w 1507"/>
                <a:gd name="T53" fmla="*/ 1568 h 3250"/>
                <a:gd name="T54" fmla="*/ 890 w 1507"/>
                <a:gd name="T55" fmla="*/ 1692 h 3250"/>
                <a:gd name="T56" fmla="*/ 973 w 1507"/>
                <a:gd name="T57" fmla="*/ 1847 h 3250"/>
                <a:gd name="T58" fmla="*/ 1106 w 1507"/>
                <a:gd name="T59" fmla="*/ 2013 h 3250"/>
                <a:gd name="T60" fmla="*/ 1228 w 1507"/>
                <a:gd name="T61" fmla="*/ 2187 h 3250"/>
                <a:gd name="T62" fmla="*/ 1305 w 1507"/>
                <a:gd name="T63" fmla="*/ 2297 h 3250"/>
                <a:gd name="T64" fmla="*/ 1385 w 1507"/>
                <a:gd name="T65" fmla="*/ 2422 h 3250"/>
                <a:gd name="T66" fmla="*/ 1470 w 1507"/>
                <a:gd name="T67" fmla="*/ 2546 h 3250"/>
                <a:gd name="T68" fmla="*/ 1507 w 1507"/>
                <a:gd name="T69" fmla="*/ 2745 h 3250"/>
                <a:gd name="T70" fmla="*/ 1487 w 1507"/>
                <a:gd name="T71" fmla="*/ 2869 h 3250"/>
                <a:gd name="T72" fmla="*/ 1456 w 1507"/>
                <a:gd name="T73" fmla="*/ 2964 h 3250"/>
                <a:gd name="T74" fmla="*/ 1371 w 1507"/>
                <a:gd name="T75" fmla="*/ 3070 h 3250"/>
                <a:gd name="T76" fmla="*/ 1279 w 1507"/>
                <a:gd name="T77" fmla="*/ 3153 h 3250"/>
                <a:gd name="T78" fmla="*/ 1215 w 1507"/>
                <a:gd name="T79" fmla="*/ 3209 h 3250"/>
                <a:gd name="T80" fmla="*/ 1080 w 1507"/>
                <a:gd name="T81" fmla="*/ 3226 h 3250"/>
                <a:gd name="T82" fmla="*/ 999 w 1507"/>
                <a:gd name="T83" fmla="*/ 3250 h 3250"/>
                <a:gd name="T84" fmla="*/ 483 w 1507"/>
                <a:gd name="T85" fmla="*/ 3240 h 3250"/>
                <a:gd name="T86" fmla="*/ 378 w 1507"/>
                <a:gd name="T87" fmla="*/ 3180 h 3250"/>
                <a:gd name="T88" fmla="*/ 174 w 1507"/>
                <a:gd name="T89" fmla="*/ 3056 h 3250"/>
                <a:gd name="T90" fmla="*/ 89 w 1507"/>
                <a:gd name="T91" fmla="*/ 2964 h 3250"/>
                <a:gd name="T92" fmla="*/ 46 w 1507"/>
                <a:gd name="T93" fmla="*/ 2896 h 3250"/>
                <a:gd name="T94" fmla="*/ 26 w 1507"/>
                <a:gd name="T95" fmla="*/ 2794 h 3250"/>
                <a:gd name="T96" fmla="*/ 21 w 1507"/>
                <a:gd name="T97" fmla="*/ 2575 h 3250"/>
                <a:gd name="T98" fmla="*/ 21 w 1507"/>
                <a:gd name="T99" fmla="*/ 2413 h 3250"/>
                <a:gd name="T100" fmla="*/ 60 w 1507"/>
                <a:gd name="T101" fmla="*/ 2311 h 3250"/>
                <a:gd name="T102" fmla="*/ 111 w 1507"/>
                <a:gd name="T103" fmla="*/ 2206 h 3250"/>
                <a:gd name="T104" fmla="*/ 216 w 1507"/>
                <a:gd name="T105" fmla="*/ 2081 h 3250"/>
                <a:gd name="T106" fmla="*/ 293 w 1507"/>
                <a:gd name="T107" fmla="*/ 2013 h 3250"/>
                <a:gd name="T108" fmla="*/ 415 w 1507"/>
                <a:gd name="T109" fmla="*/ 1930 h 3250"/>
                <a:gd name="T110" fmla="*/ 483 w 1507"/>
                <a:gd name="T111" fmla="*/ 1847 h 3250"/>
                <a:gd name="T112" fmla="*/ 509 w 1507"/>
                <a:gd name="T113" fmla="*/ 1738 h 3250"/>
                <a:gd name="T114" fmla="*/ 534 w 1507"/>
                <a:gd name="T115" fmla="*/ 1598 h 3250"/>
                <a:gd name="T116" fmla="*/ 543 w 1507"/>
                <a:gd name="T117" fmla="*/ 1461 h 3250"/>
                <a:gd name="T118" fmla="*/ 543 w 1507"/>
                <a:gd name="T119" fmla="*/ 1490 h 32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07"/>
                <a:gd name="T181" fmla="*/ 0 h 3250"/>
                <a:gd name="T182" fmla="*/ 1507 w 1507"/>
                <a:gd name="T183" fmla="*/ 3250 h 32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07" h="3250">
                  <a:moveTo>
                    <a:pt x="543" y="1490"/>
                  </a:moveTo>
                  <a:lnTo>
                    <a:pt x="521" y="1365"/>
                  </a:lnTo>
                  <a:lnTo>
                    <a:pt x="470" y="1277"/>
                  </a:lnTo>
                  <a:lnTo>
                    <a:pt x="339" y="1131"/>
                  </a:lnTo>
                  <a:lnTo>
                    <a:pt x="254" y="1001"/>
                  </a:lnTo>
                  <a:lnTo>
                    <a:pt x="136" y="826"/>
                  </a:lnTo>
                  <a:lnTo>
                    <a:pt x="60" y="656"/>
                  </a:lnTo>
                  <a:lnTo>
                    <a:pt x="0" y="515"/>
                  </a:lnTo>
                  <a:lnTo>
                    <a:pt x="12" y="386"/>
                  </a:lnTo>
                  <a:lnTo>
                    <a:pt x="51" y="248"/>
                  </a:lnTo>
                  <a:lnTo>
                    <a:pt x="114" y="143"/>
                  </a:lnTo>
                  <a:lnTo>
                    <a:pt x="203" y="54"/>
                  </a:lnTo>
                  <a:lnTo>
                    <a:pt x="339" y="0"/>
                  </a:lnTo>
                  <a:lnTo>
                    <a:pt x="873" y="0"/>
                  </a:lnTo>
                  <a:lnTo>
                    <a:pt x="1206" y="5"/>
                  </a:lnTo>
                  <a:lnTo>
                    <a:pt x="1279" y="97"/>
                  </a:lnTo>
                  <a:lnTo>
                    <a:pt x="1346" y="197"/>
                  </a:lnTo>
                  <a:lnTo>
                    <a:pt x="1419" y="348"/>
                  </a:lnTo>
                  <a:lnTo>
                    <a:pt x="1422" y="469"/>
                  </a:lnTo>
                  <a:lnTo>
                    <a:pt x="1393" y="670"/>
                  </a:lnTo>
                  <a:lnTo>
                    <a:pt x="1320" y="823"/>
                  </a:lnTo>
                  <a:lnTo>
                    <a:pt x="1203" y="988"/>
                  </a:lnTo>
                  <a:lnTo>
                    <a:pt x="1101" y="1126"/>
                  </a:lnTo>
                  <a:lnTo>
                    <a:pt x="973" y="1268"/>
                  </a:lnTo>
                  <a:lnTo>
                    <a:pt x="910" y="1352"/>
                  </a:lnTo>
                  <a:lnTo>
                    <a:pt x="873" y="1461"/>
                  </a:lnTo>
                  <a:lnTo>
                    <a:pt x="873" y="1568"/>
                  </a:lnTo>
                  <a:lnTo>
                    <a:pt x="890" y="1692"/>
                  </a:lnTo>
                  <a:lnTo>
                    <a:pt x="973" y="1847"/>
                  </a:lnTo>
                  <a:lnTo>
                    <a:pt x="1106" y="2013"/>
                  </a:lnTo>
                  <a:lnTo>
                    <a:pt x="1228" y="2187"/>
                  </a:lnTo>
                  <a:lnTo>
                    <a:pt x="1305" y="2297"/>
                  </a:lnTo>
                  <a:lnTo>
                    <a:pt x="1385" y="2422"/>
                  </a:lnTo>
                  <a:lnTo>
                    <a:pt x="1470" y="2546"/>
                  </a:lnTo>
                  <a:lnTo>
                    <a:pt x="1507" y="2745"/>
                  </a:lnTo>
                  <a:lnTo>
                    <a:pt x="1487" y="2869"/>
                  </a:lnTo>
                  <a:lnTo>
                    <a:pt x="1456" y="2964"/>
                  </a:lnTo>
                  <a:lnTo>
                    <a:pt x="1371" y="3070"/>
                  </a:lnTo>
                  <a:lnTo>
                    <a:pt x="1279" y="3153"/>
                  </a:lnTo>
                  <a:lnTo>
                    <a:pt x="1215" y="3209"/>
                  </a:lnTo>
                  <a:lnTo>
                    <a:pt x="1080" y="3226"/>
                  </a:lnTo>
                  <a:lnTo>
                    <a:pt x="999" y="3250"/>
                  </a:lnTo>
                  <a:lnTo>
                    <a:pt x="483" y="3240"/>
                  </a:lnTo>
                  <a:lnTo>
                    <a:pt x="378" y="3180"/>
                  </a:lnTo>
                  <a:lnTo>
                    <a:pt x="174" y="3056"/>
                  </a:lnTo>
                  <a:lnTo>
                    <a:pt x="89" y="2964"/>
                  </a:lnTo>
                  <a:lnTo>
                    <a:pt x="46" y="2896"/>
                  </a:lnTo>
                  <a:lnTo>
                    <a:pt x="26" y="2794"/>
                  </a:lnTo>
                  <a:lnTo>
                    <a:pt x="21" y="2575"/>
                  </a:lnTo>
                  <a:lnTo>
                    <a:pt x="21" y="2413"/>
                  </a:lnTo>
                  <a:lnTo>
                    <a:pt x="60" y="2311"/>
                  </a:lnTo>
                  <a:lnTo>
                    <a:pt x="111" y="2206"/>
                  </a:lnTo>
                  <a:lnTo>
                    <a:pt x="216" y="2081"/>
                  </a:lnTo>
                  <a:lnTo>
                    <a:pt x="293" y="2013"/>
                  </a:lnTo>
                  <a:lnTo>
                    <a:pt x="415" y="1930"/>
                  </a:lnTo>
                  <a:lnTo>
                    <a:pt x="483" y="1847"/>
                  </a:lnTo>
                  <a:lnTo>
                    <a:pt x="509" y="1738"/>
                  </a:lnTo>
                  <a:lnTo>
                    <a:pt x="534" y="1598"/>
                  </a:lnTo>
                  <a:lnTo>
                    <a:pt x="543" y="1461"/>
                  </a:lnTo>
                  <a:lnTo>
                    <a:pt x="543" y="14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auto">
            <a:xfrm>
              <a:off x="4608" y="2352"/>
              <a:ext cx="752" cy="1536"/>
            </a:xfrm>
            <a:custGeom>
              <a:avLst/>
              <a:gdLst>
                <a:gd name="T0" fmla="*/ 0 w 1205"/>
                <a:gd name="T1" fmla="*/ 92 h 2616"/>
                <a:gd name="T2" fmla="*/ 85 w 1205"/>
                <a:gd name="T3" fmla="*/ 65 h 2616"/>
                <a:gd name="T4" fmla="*/ 174 w 1205"/>
                <a:gd name="T5" fmla="*/ 29 h 2616"/>
                <a:gd name="T6" fmla="*/ 262 w 1205"/>
                <a:gd name="T7" fmla="*/ 0 h 2616"/>
                <a:gd name="T8" fmla="*/ 351 w 1205"/>
                <a:gd name="T9" fmla="*/ 43 h 2616"/>
                <a:gd name="T10" fmla="*/ 415 w 1205"/>
                <a:gd name="T11" fmla="*/ 108 h 2616"/>
                <a:gd name="T12" fmla="*/ 558 w 1205"/>
                <a:gd name="T13" fmla="*/ 121 h 2616"/>
                <a:gd name="T14" fmla="*/ 706 w 1205"/>
                <a:gd name="T15" fmla="*/ 92 h 2616"/>
                <a:gd name="T16" fmla="*/ 769 w 1205"/>
                <a:gd name="T17" fmla="*/ 84 h 2616"/>
                <a:gd name="T18" fmla="*/ 883 w 1205"/>
                <a:gd name="T19" fmla="*/ 135 h 2616"/>
                <a:gd name="T20" fmla="*/ 1023 w 1205"/>
                <a:gd name="T21" fmla="*/ 138 h 2616"/>
                <a:gd name="T22" fmla="*/ 1130 w 1205"/>
                <a:gd name="T23" fmla="*/ 111 h 2616"/>
                <a:gd name="T24" fmla="*/ 1205 w 1205"/>
                <a:gd name="T25" fmla="*/ 108 h 2616"/>
                <a:gd name="T26" fmla="*/ 1201 w 1205"/>
                <a:gd name="T27" fmla="*/ 162 h 2616"/>
                <a:gd name="T28" fmla="*/ 1099 w 1205"/>
                <a:gd name="T29" fmla="*/ 303 h 2616"/>
                <a:gd name="T30" fmla="*/ 985 w 1205"/>
                <a:gd name="T31" fmla="*/ 441 h 2616"/>
                <a:gd name="T32" fmla="*/ 846 w 1205"/>
                <a:gd name="T33" fmla="*/ 606 h 2616"/>
                <a:gd name="T34" fmla="*/ 744 w 1205"/>
                <a:gd name="T35" fmla="*/ 768 h 2616"/>
                <a:gd name="T36" fmla="*/ 672 w 1205"/>
                <a:gd name="T37" fmla="*/ 895 h 2616"/>
                <a:gd name="T38" fmla="*/ 655 w 1205"/>
                <a:gd name="T39" fmla="*/ 1097 h 2616"/>
                <a:gd name="T40" fmla="*/ 643 w 1205"/>
                <a:gd name="T41" fmla="*/ 1441 h 2616"/>
                <a:gd name="T42" fmla="*/ 660 w 1205"/>
                <a:gd name="T43" fmla="*/ 1744 h 2616"/>
                <a:gd name="T44" fmla="*/ 711 w 1205"/>
                <a:gd name="T45" fmla="*/ 1936 h 2616"/>
                <a:gd name="T46" fmla="*/ 871 w 1205"/>
                <a:gd name="T47" fmla="*/ 2133 h 2616"/>
                <a:gd name="T48" fmla="*/ 1036 w 1205"/>
                <a:gd name="T49" fmla="*/ 2327 h 2616"/>
                <a:gd name="T50" fmla="*/ 1087 w 1205"/>
                <a:gd name="T51" fmla="*/ 2422 h 2616"/>
                <a:gd name="T52" fmla="*/ 1104 w 1205"/>
                <a:gd name="T53" fmla="*/ 2514 h 2616"/>
                <a:gd name="T54" fmla="*/ 1002 w 1205"/>
                <a:gd name="T55" fmla="*/ 2570 h 2616"/>
                <a:gd name="T56" fmla="*/ 757 w 1205"/>
                <a:gd name="T57" fmla="*/ 2616 h 2616"/>
                <a:gd name="T58" fmla="*/ 541 w 1205"/>
                <a:gd name="T59" fmla="*/ 2611 h 2616"/>
                <a:gd name="T60" fmla="*/ 390 w 1205"/>
                <a:gd name="T61" fmla="*/ 2584 h 2616"/>
                <a:gd name="T62" fmla="*/ 242 w 1205"/>
                <a:gd name="T63" fmla="*/ 2514 h 2616"/>
                <a:gd name="T64" fmla="*/ 174 w 1205"/>
                <a:gd name="T65" fmla="*/ 2473 h 2616"/>
                <a:gd name="T66" fmla="*/ 250 w 1205"/>
                <a:gd name="T67" fmla="*/ 2308 h 2616"/>
                <a:gd name="T68" fmla="*/ 342 w 1205"/>
                <a:gd name="T69" fmla="*/ 2176 h 2616"/>
                <a:gd name="T70" fmla="*/ 458 w 1205"/>
                <a:gd name="T71" fmla="*/ 2024 h 2616"/>
                <a:gd name="T72" fmla="*/ 533 w 1205"/>
                <a:gd name="T73" fmla="*/ 1854 h 2616"/>
                <a:gd name="T74" fmla="*/ 567 w 1205"/>
                <a:gd name="T75" fmla="*/ 1597 h 2616"/>
                <a:gd name="T76" fmla="*/ 580 w 1205"/>
                <a:gd name="T77" fmla="*/ 1330 h 2616"/>
                <a:gd name="T78" fmla="*/ 555 w 1205"/>
                <a:gd name="T79" fmla="*/ 1074 h 2616"/>
                <a:gd name="T80" fmla="*/ 533 w 1205"/>
                <a:gd name="T81" fmla="*/ 892 h 2616"/>
                <a:gd name="T82" fmla="*/ 453 w 1205"/>
                <a:gd name="T83" fmla="*/ 730 h 2616"/>
                <a:gd name="T84" fmla="*/ 327 w 1205"/>
                <a:gd name="T85" fmla="*/ 579 h 2616"/>
                <a:gd name="T86" fmla="*/ 188 w 1205"/>
                <a:gd name="T87" fmla="*/ 424 h 2616"/>
                <a:gd name="T88" fmla="*/ 85 w 1205"/>
                <a:gd name="T89" fmla="*/ 249 h 2616"/>
                <a:gd name="T90" fmla="*/ 0 w 1205"/>
                <a:gd name="T91" fmla="*/ 152 h 2616"/>
                <a:gd name="T92" fmla="*/ 0 w 1205"/>
                <a:gd name="T93" fmla="*/ 92 h 261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05"/>
                <a:gd name="T142" fmla="*/ 0 h 2616"/>
                <a:gd name="T143" fmla="*/ 1205 w 1205"/>
                <a:gd name="T144" fmla="*/ 2616 h 261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05" h="2616">
                  <a:moveTo>
                    <a:pt x="0" y="92"/>
                  </a:moveTo>
                  <a:lnTo>
                    <a:pt x="85" y="65"/>
                  </a:lnTo>
                  <a:lnTo>
                    <a:pt x="174" y="29"/>
                  </a:lnTo>
                  <a:lnTo>
                    <a:pt x="262" y="0"/>
                  </a:lnTo>
                  <a:lnTo>
                    <a:pt x="351" y="43"/>
                  </a:lnTo>
                  <a:lnTo>
                    <a:pt x="415" y="108"/>
                  </a:lnTo>
                  <a:lnTo>
                    <a:pt x="558" y="121"/>
                  </a:lnTo>
                  <a:lnTo>
                    <a:pt x="706" y="92"/>
                  </a:lnTo>
                  <a:lnTo>
                    <a:pt x="769" y="84"/>
                  </a:lnTo>
                  <a:lnTo>
                    <a:pt x="883" y="135"/>
                  </a:lnTo>
                  <a:lnTo>
                    <a:pt x="1023" y="138"/>
                  </a:lnTo>
                  <a:lnTo>
                    <a:pt x="1130" y="111"/>
                  </a:lnTo>
                  <a:lnTo>
                    <a:pt x="1205" y="108"/>
                  </a:lnTo>
                  <a:lnTo>
                    <a:pt x="1201" y="162"/>
                  </a:lnTo>
                  <a:lnTo>
                    <a:pt x="1099" y="303"/>
                  </a:lnTo>
                  <a:lnTo>
                    <a:pt x="985" y="441"/>
                  </a:lnTo>
                  <a:lnTo>
                    <a:pt x="846" y="606"/>
                  </a:lnTo>
                  <a:lnTo>
                    <a:pt x="744" y="768"/>
                  </a:lnTo>
                  <a:lnTo>
                    <a:pt x="672" y="895"/>
                  </a:lnTo>
                  <a:lnTo>
                    <a:pt x="655" y="1097"/>
                  </a:lnTo>
                  <a:lnTo>
                    <a:pt x="643" y="1441"/>
                  </a:lnTo>
                  <a:lnTo>
                    <a:pt x="660" y="1744"/>
                  </a:lnTo>
                  <a:lnTo>
                    <a:pt x="711" y="1936"/>
                  </a:lnTo>
                  <a:lnTo>
                    <a:pt x="871" y="2133"/>
                  </a:lnTo>
                  <a:lnTo>
                    <a:pt x="1036" y="2327"/>
                  </a:lnTo>
                  <a:lnTo>
                    <a:pt x="1087" y="2422"/>
                  </a:lnTo>
                  <a:lnTo>
                    <a:pt x="1104" y="2514"/>
                  </a:lnTo>
                  <a:lnTo>
                    <a:pt x="1002" y="2570"/>
                  </a:lnTo>
                  <a:lnTo>
                    <a:pt x="757" y="2616"/>
                  </a:lnTo>
                  <a:lnTo>
                    <a:pt x="541" y="2611"/>
                  </a:lnTo>
                  <a:lnTo>
                    <a:pt x="390" y="2584"/>
                  </a:lnTo>
                  <a:lnTo>
                    <a:pt x="242" y="2514"/>
                  </a:lnTo>
                  <a:lnTo>
                    <a:pt x="174" y="2473"/>
                  </a:lnTo>
                  <a:lnTo>
                    <a:pt x="250" y="2308"/>
                  </a:lnTo>
                  <a:lnTo>
                    <a:pt x="342" y="2176"/>
                  </a:lnTo>
                  <a:lnTo>
                    <a:pt x="458" y="2024"/>
                  </a:lnTo>
                  <a:lnTo>
                    <a:pt x="533" y="1854"/>
                  </a:lnTo>
                  <a:lnTo>
                    <a:pt x="567" y="1597"/>
                  </a:lnTo>
                  <a:lnTo>
                    <a:pt x="580" y="1330"/>
                  </a:lnTo>
                  <a:lnTo>
                    <a:pt x="555" y="1074"/>
                  </a:lnTo>
                  <a:lnTo>
                    <a:pt x="533" y="892"/>
                  </a:lnTo>
                  <a:lnTo>
                    <a:pt x="453" y="730"/>
                  </a:lnTo>
                  <a:lnTo>
                    <a:pt x="327" y="579"/>
                  </a:lnTo>
                  <a:lnTo>
                    <a:pt x="188" y="424"/>
                  </a:lnTo>
                  <a:lnTo>
                    <a:pt x="85" y="249"/>
                  </a:lnTo>
                  <a:lnTo>
                    <a:pt x="0" y="15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auto">
            <a:xfrm>
              <a:off x="4517" y="1986"/>
              <a:ext cx="984" cy="1924"/>
            </a:xfrm>
            <a:custGeom>
              <a:avLst/>
              <a:gdLst>
                <a:gd name="T0" fmla="*/ 135 w 1575"/>
                <a:gd name="T1" fmla="*/ 3090 h 3330"/>
                <a:gd name="T2" fmla="*/ 21 w 1575"/>
                <a:gd name="T3" fmla="*/ 2806 h 3330"/>
                <a:gd name="T4" fmla="*/ 34 w 1575"/>
                <a:gd name="T5" fmla="*/ 2417 h 3330"/>
                <a:gd name="T6" fmla="*/ 189 w 1575"/>
                <a:gd name="T7" fmla="*/ 2141 h 3330"/>
                <a:gd name="T8" fmla="*/ 426 w 1575"/>
                <a:gd name="T9" fmla="*/ 1941 h 3330"/>
                <a:gd name="T10" fmla="*/ 526 w 1575"/>
                <a:gd name="T11" fmla="*/ 1743 h 3330"/>
                <a:gd name="T12" fmla="*/ 539 w 1575"/>
                <a:gd name="T13" fmla="*/ 1500 h 3330"/>
                <a:gd name="T14" fmla="*/ 400 w 1575"/>
                <a:gd name="T15" fmla="*/ 1262 h 3330"/>
                <a:gd name="T16" fmla="*/ 211 w 1575"/>
                <a:gd name="T17" fmla="*/ 1000 h 3330"/>
                <a:gd name="T18" fmla="*/ 26 w 1575"/>
                <a:gd name="T19" fmla="*/ 633 h 3330"/>
                <a:gd name="T20" fmla="*/ 21 w 1575"/>
                <a:gd name="T21" fmla="*/ 419 h 3330"/>
                <a:gd name="T22" fmla="*/ 152 w 1575"/>
                <a:gd name="T23" fmla="*/ 143 h 3330"/>
                <a:gd name="T24" fmla="*/ 351 w 1575"/>
                <a:gd name="T25" fmla="*/ 5 h 3330"/>
                <a:gd name="T26" fmla="*/ 342 w 1575"/>
                <a:gd name="T27" fmla="*/ 97 h 3330"/>
                <a:gd name="T28" fmla="*/ 135 w 1575"/>
                <a:gd name="T29" fmla="*/ 289 h 3330"/>
                <a:gd name="T30" fmla="*/ 85 w 1575"/>
                <a:gd name="T31" fmla="*/ 565 h 3330"/>
                <a:gd name="T32" fmla="*/ 249 w 1575"/>
                <a:gd name="T33" fmla="*/ 905 h 3330"/>
                <a:gd name="T34" fmla="*/ 426 w 1575"/>
                <a:gd name="T35" fmla="*/ 1170 h 3330"/>
                <a:gd name="T36" fmla="*/ 608 w 1575"/>
                <a:gd name="T37" fmla="*/ 1403 h 3330"/>
                <a:gd name="T38" fmla="*/ 614 w 1575"/>
                <a:gd name="T39" fmla="*/ 1679 h 3330"/>
                <a:gd name="T40" fmla="*/ 551 w 1575"/>
                <a:gd name="T41" fmla="*/ 1927 h 3330"/>
                <a:gd name="T42" fmla="*/ 354 w 1575"/>
                <a:gd name="T43" fmla="*/ 2092 h 3330"/>
                <a:gd name="T44" fmla="*/ 140 w 1575"/>
                <a:gd name="T45" fmla="*/ 2349 h 3330"/>
                <a:gd name="T46" fmla="*/ 97 w 1575"/>
                <a:gd name="T47" fmla="*/ 2720 h 3330"/>
                <a:gd name="T48" fmla="*/ 152 w 1575"/>
                <a:gd name="T49" fmla="*/ 2953 h 3330"/>
                <a:gd name="T50" fmla="*/ 351 w 1575"/>
                <a:gd name="T51" fmla="*/ 3119 h 3330"/>
                <a:gd name="T52" fmla="*/ 591 w 1575"/>
                <a:gd name="T53" fmla="*/ 3242 h 3330"/>
                <a:gd name="T54" fmla="*/ 1113 w 1575"/>
                <a:gd name="T55" fmla="*/ 3228 h 3330"/>
                <a:gd name="T56" fmla="*/ 1390 w 1575"/>
                <a:gd name="T57" fmla="*/ 3055 h 3330"/>
                <a:gd name="T58" fmla="*/ 1490 w 1575"/>
                <a:gd name="T59" fmla="*/ 2779 h 3330"/>
                <a:gd name="T60" fmla="*/ 1415 w 1575"/>
                <a:gd name="T61" fmla="*/ 2555 h 3330"/>
                <a:gd name="T62" fmla="*/ 1201 w 1575"/>
                <a:gd name="T63" fmla="*/ 2215 h 3330"/>
                <a:gd name="T64" fmla="*/ 961 w 1575"/>
                <a:gd name="T65" fmla="*/ 1898 h 3330"/>
                <a:gd name="T66" fmla="*/ 868 w 1575"/>
                <a:gd name="T67" fmla="*/ 1624 h 3330"/>
                <a:gd name="T68" fmla="*/ 910 w 1575"/>
                <a:gd name="T69" fmla="*/ 1349 h 3330"/>
                <a:gd name="T70" fmla="*/ 1196 w 1575"/>
                <a:gd name="T71" fmla="*/ 1005 h 3330"/>
                <a:gd name="T72" fmla="*/ 1390 w 1575"/>
                <a:gd name="T73" fmla="*/ 643 h 3330"/>
                <a:gd name="T74" fmla="*/ 1373 w 1575"/>
                <a:gd name="T75" fmla="*/ 322 h 3330"/>
                <a:gd name="T76" fmla="*/ 1176 w 1575"/>
                <a:gd name="T77" fmla="*/ 97 h 3330"/>
                <a:gd name="T78" fmla="*/ 443 w 1575"/>
                <a:gd name="T79" fmla="*/ 70 h 3330"/>
                <a:gd name="T80" fmla="*/ 1238 w 1575"/>
                <a:gd name="T81" fmla="*/ 29 h 3330"/>
                <a:gd name="T82" fmla="*/ 1398 w 1575"/>
                <a:gd name="T83" fmla="*/ 197 h 3330"/>
                <a:gd name="T84" fmla="*/ 1478 w 1575"/>
                <a:gd name="T85" fmla="*/ 497 h 3330"/>
                <a:gd name="T86" fmla="*/ 1402 w 1575"/>
                <a:gd name="T87" fmla="*/ 835 h 3330"/>
                <a:gd name="T88" fmla="*/ 1170 w 1575"/>
                <a:gd name="T89" fmla="*/ 1165 h 3330"/>
                <a:gd name="T90" fmla="*/ 956 w 1575"/>
                <a:gd name="T91" fmla="*/ 1446 h 3330"/>
                <a:gd name="T92" fmla="*/ 961 w 1575"/>
                <a:gd name="T93" fmla="*/ 1720 h 3330"/>
                <a:gd name="T94" fmla="*/ 1201 w 1575"/>
                <a:gd name="T95" fmla="*/ 2073 h 3330"/>
                <a:gd name="T96" fmla="*/ 1475 w 1575"/>
                <a:gd name="T97" fmla="*/ 2476 h 3330"/>
                <a:gd name="T98" fmla="*/ 1575 w 1575"/>
                <a:gd name="T99" fmla="*/ 2793 h 3330"/>
                <a:gd name="T100" fmla="*/ 1478 w 1575"/>
                <a:gd name="T101" fmla="*/ 3090 h 3330"/>
                <a:gd name="T102" fmla="*/ 1201 w 1575"/>
                <a:gd name="T103" fmla="*/ 3301 h 3330"/>
                <a:gd name="T104" fmla="*/ 591 w 1575"/>
                <a:gd name="T105" fmla="*/ 3330 h 33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75"/>
                <a:gd name="T160" fmla="*/ 0 h 3330"/>
                <a:gd name="T161" fmla="*/ 1575 w 1575"/>
                <a:gd name="T162" fmla="*/ 3330 h 33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75" h="3330">
                  <a:moveTo>
                    <a:pt x="380" y="3255"/>
                  </a:moveTo>
                  <a:lnTo>
                    <a:pt x="249" y="3179"/>
                  </a:lnTo>
                  <a:lnTo>
                    <a:pt x="135" y="3090"/>
                  </a:lnTo>
                  <a:lnTo>
                    <a:pt x="77" y="3014"/>
                  </a:lnTo>
                  <a:lnTo>
                    <a:pt x="38" y="2912"/>
                  </a:lnTo>
                  <a:lnTo>
                    <a:pt x="21" y="2806"/>
                  </a:lnTo>
                  <a:lnTo>
                    <a:pt x="12" y="2679"/>
                  </a:lnTo>
                  <a:lnTo>
                    <a:pt x="21" y="2528"/>
                  </a:lnTo>
                  <a:lnTo>
                    <a:pt x="34" y="2417"/>
                  </a:lnTo>
                  <a:lnTo>
                    <a:pt x="63" y="2325"/>
                  </a:lnTo>
                  <a:lnTo>
                    <a:pt x="123" y="2225"/>
                  </a:lnTo>
                  <a:lnTo>
                    <a:pt x="189" y="2141"/>
                  </a:lnTo>
                  <a:lnTo>
                    <a:pt x="240" y="2073"/>
                  </a:lnTo>
                  <a:lnTo>
                    <a:pt x="342" y="1995"/>
                  </a:lnTo>
                  <a:lnTo>
                    <a:pt x="426" y="1941"/>
                  </a:lnTo>
                  <a:lnTo>
                    <a:pt x="468" y="1898"/>
                  </a:lnTo>
                  <a:lnTo>
                    <a:pt x="502" y="1830"/>
                  </a:lnTo>
                  <a:lnTo>
                    <a:pt x="526" y="1743"/>
                  </a:lnTo>
                  <a:lnTo>
                    <a:pt x="539" y="1660"/>
                  </a:lnTo>
                  <a:lnTo>
                    <a:pt x="539" y="1578"/>
                  </a:lnTo>
                  <a:lnTo>
                    <a:pt x="539" y="1500"/>
                  </a:lnTo>
                  <a:lnTo>
                    <a:pt x="526" y="1432"/>
                  </a:lnTo>
                  <a:lnTo>
                    <a:pt x="468" y="1335"/>
                  </a:lnTo>
                  <a:lnTo>
                    <a:pt x="400" y="1262"/>
                  </a:lnTo>
                  <a:lnTo>
                    <a:pt x="337" y="1198"/>
                  </a:lnTo>
                  <a:lnTo>
                    <a:pt x="278" y="1101"/>
                  </a:lnTo>
                  <a:lnTo>
                    <a:pt x="211" y="1000"/>
                  </a:lnTo>
                  <a:lnTo>
                    <a:pt x="126" y="876"/>
                  </a:lnTo>
                  <a:lnTo>
                    <a:pt x="77" y="754"/>
                  </a:lnTo>
                  <a:lnTo>
                    <a:pt x="26" y="633"/>
                  </a:lnTo>
                  <a:lnTo>
                    <a:pt x="0" y="551"/>
                  </a:lnTo>
                  <a:lnTo>
                    <a:pt x="0" y="483"/>
                  </a:lnTo>
                  <a:lnTo>
                    <a:pt x="21" y="419"/>
                  </a:lnTo>
                  <a:lnTo>
                    <a:pt x="46" y="294"/>
                  </a:lnTo>
                  <a:lnTo>
                    <a:pt x="97" y="208"/>
                  </a:lnTo>
                  <a:lnTo>
                    <a:pt x="152" y="143"/>
                  </a:lnTo>
                  <a:lnTo>
                    <a:pt x="211" y="75"/>
                  </a:lnTo>
                  <a:lnTo>
                    <a:pt x="278" y="29"/>
                  </a:lnTo>
                  <a:lnTo>
                    <a:pt x="351" y="5"/>
                  </a:lnTo>
                  <a:lnTo>
                    <a:pt x="526" y="0"/>
                  </a:lnTo>
                  <a:lnTo>
                    <a:pt x="443" y="61"/>
                  </a:lnTo>
                  <a:lnTo>
                    <a:pt x="342" y="97"/>
                  </a:lnTo>
                  <a:lnTo>
                    <a:pt x="237" y="152"/>
                  </a:lnTo>
                  <a:lnTo>
                    <a:pt x="177" y="221"/>
                  </a:lnTo>
                  <a:lnTo>
                    <a:pt x="135" y="289"/>
                  </a:lnTo>
                  <a:lnTo>
                    <a:pt x="109" y="386"/>
                  </a:lnTo>
                  <a:lnTo>
                    <a:pt x="85" y="473"/>
                  </a:lnTo>
                  <a:lnTo>
                    <a:pt x="85" y="565"/>
                  </a:lnTo>
                  <a:lnTo>
                    <a:pt x="135" y="703"/>
                  </a:lnTo>
                  <a:lnTo>
                    <a:pt x="186" y="794"/>
                  </a:lnTo>
                  <a:lnTo>
                    <a:pt x="249" y="905"/>
                  </a:lnTo>
                  <a:lnTo>
                    <a:pt x="300" y="978"/>
                  </a:lnTo>
                  <a:lnTo>
                    <a:pt x="354" y="1087"/>
                  </a:lnTo>
                  <a:lnTo>
                    <a:pt x="426" y="1170"/>
                  </a:lnTo>
                  <a:lnTo>
                    <a:pt x="502" y="1252"/>
                  </a:lnTo>
                  <a:lnTo>
                    <a:pt x="551" y="1303"/>
                  </a:lnTo>
                  <a:lnTo>
                    <a:pt x="608" y="1403"/>
                  </a:lnTo>
                  <a:lnTo>
                    <a:pt x="614" y="1487"/>
                  </a:lnTo>
                  <a:lnTo>
                    <a:pt x="619" y="1568"/>
                  </a:lnTo>
                  <a:lnTo>
                    <a:pt x="614" y="1679"/>
                  </a:lnTo>
                  <a:lnTo>
                    <a:pt x="602" y="1762"/>
                  </a:lnTo>
                  <a:lnTo>
                    <a:pt x="577" y="1857"/>
                  </a:lnTo>
                  <a:lnTo>
                    <a:pt x="551" y="1927"/>
                  </a:lnTo>
                  <a:lnTo>
                    <a:pt x="494" y="1990"/>
                  </a:lnTo>
                  <a:lnTo>
                    <a:pt x="437" y="2033"/>
                  </a:lnTo>
                  <a:lnTo>
                    <a:pt x="354" y="2092"/>
                  </a:lnTo>
                  <a:lnTo>
                    <a:pt x="240" y="2187"/>
                  </a:lnTo>
                  <a:lnTo>
                    <a:pt x="186" y="2279"/>
                  </a:lnTo>
                  <a:lnTo>
                    <a:pt x="140" y="2349"/>
                  </a:lnTo>
                  <a:lnTo>
                    <a:pt x="114" y="2417"/>
                  </a:lnTo>
                  <a:lnTo>
                    <a:pt x="97" y="2487"/>
                  </a:lnTo>
                  <a:lnTo>
                    <a:pt x="97" y="2720"/>
                  </a:lnTo>
                  <a:lnTo>
                    <a:pt x="101" y="2820"/>
                  </a:lnTo>
                  <a:lnTo>
                    <a:pt x="114" y="2885"/>
                  </a:lnTo>
                  <a:lnTo>
                    <a:pt x="152" y="2953"/>
                  </a:lnTo>
                  <a:lnTo>
                    <a:pt x="198" y="3022"/>
                  </a:lnTo>
                  <a:lnTo>
                    <a:pt x="266" y="3077"/>
                  </a:lnTo>
                  <a:lnTo>
                    <a:pt x="351" y="3119"/>
                  </a:lnTo>
                  <a:lnTo>
                    <a:pt x="437" y="3179"/>
                  </a:lnTo>
                  <a:lnTo>
                    <a:pt x="514" y="3215"/>
                  </a:lnTo>
                  <a:lnTo>
                    <a:pt x="591" y="3242"/>
                  </a:lnTo>
                  <a:lnTo>
                    <a:pt x="708" y="3247"/>
                  </a:lnTo>
                  <a:lnTo>
                    <a:pt x="948" y="3247"/>
                  </a:lnTo>
                  <a:lnTo>
                    <a:pt x="1113" y="3228"/>
                  </a:lnTo>
                  <a:lnTo>
                    <a:pt x="1238" y="3193"/>
                  </a:lnTo>
                  <a:lnTo>
                    <a:pt x="1298" y="3136"/>
                  </a:lnTo>
                  <a:lnTo>
                    <a:pt x="1390" y="3055"/>
                  </a:lnTo>
                  <a:lnTo>
                    <a:pt x="1449" y="2982"/>
                  </a:lnTo>
                  <a:lnTo>
                    <a:pt x="1487" y="2885"/>
                  </a:lnTo>
                  <a:lnTo>
                    <a:pt x="1490" y="2779"/>
                  </a:lnTo>
                  <a:lnTo>
                    <a:pt x="1487" y="2706"/>
                  </a:lnTo>
                  <a:lnTo>
                    <a:pt x="1453" y="2623"/>
                  </a:lnTo>
                  <a:lnTo>
                    <a:pt x="1415" y="2555"/>
                  </a:lnTo>
                  <a:lnTo>
                    <a:pt x="1373" y="2463"/>
                  </a:lnTo>
                  <a:lnTo>
                    <a:pt x="1284" y="2339"/>
                  </a:lnTo>
                  <a:lnTo>
                    <a:pt x="1201" y="2215"/>
                  </a:lnTo>
                  <a:lnTo>
                    <a:pt x="1138" y="2119"/>
                  </a:lnTo>
                  <a:lnTo>
                    <a:pt x="1050" y="2009"/>
                  </a:lnTo>
                  <a:lnTo>
                    <a:pt x="961" y="1898"/>
                  </a:lnTo>
                  <a:lnTo>
                    <a:pt x="919" y="1817"/>
                  </a:lnTo>
                  <a:lnTo>
                    <a:pt x="885" y="1716"/>
                  </a:lnTo>
                  <a:lnTo>
                    <a:pt x="868" y="1624"/>
                  </a:lnTo>
                  <a:lnTo>
                    <a:pt x="868" y="1551"/>
                  </a:lnTo>
                  <a:lnTo>
                    <a:pt x="880" y="1441"/>
                  </a:lnTo>
                  <a:lnTo>
                    <a:pt x="910" y="1349"/>
                  </a:lnTo>
                  <a:lnTo>
                    <a:pt x="994" y="1252"/>
                  </a:lnTo>
                  <a:lnTo>
                    <a:pt x="1087" y="1152"/>
                  </a:lnTo>
                  <a:lnTo>
                    <a:pt x="1196" y="1005"/>
                  </a:lnTo>
                  <a:lnTo>
                    <a:pt x="1272" y="908"/>
                  </a:lnTo>
                  <a:lnTo>
                    <a:pt x="1361" y="771"/>
                  </a:lnTo>
                  <a:lnTo>
                    <a:pt x="1390" y="643"/>
                  </a:lnTo>
                  <a:lnTo>
                    <a:pt x="1402" y="538"/>
                  </a:lnTo>
                  <a:lnTo>
                    <a:pt x="1402" y="427"/>
                  </a:lnTo>
                  <a:lnTo>
                    <a:pt x="1373" y="322"/>
                  </a:lnTo>
                  <a:lnTo>
                    <a:pt x="1322" y="226"/>
                  </a:lnTo>
                  <a:lnTo>
                    <a:pt x="1238" y="129"/>
                  </a:lnTo>
                  <a:lnTo>
                    <a:pt x="1176" y="97"/>
                  </a:lnTo>
                  <a:lnTo>
                    <a:pt x="1087" y="84"/>
                  </a:lnTo>
                  <a:lnTo>
                    <a:pt x="1007" y="70"/>
                  </a:lnTo>
                  <a:lnTo>
                    <a:pt x="443" y="70"/>
                  </a:lnTo>
                  <a:lnTo>
                    <a:pt x="514" y="5"/>
                  </a:lnTo>
                  <a:lnTo>
                    <a:pt x="1145" y="15"/>
                  </a:lnTo>
                  <a:lnTo>
                    <a:pt x="1238" y="29"/>
                  </a:lnTo>
                  <a:lnTo>
                    <a:pt x="1289" y="75"/>
                  </a:lnTo>
                  <a:lnTo>
                    <a:pt x="1327" y="116"/>
                  </a:lnTo>
                  <a:lnTo>
                    <a:pt x="1398" y="197"/>
                  </a:lnTo>
                  <a:lnTo>
                    <a:pt x="1427" y="289"/>
                  </a:lnTo>
                  <a:lnTo>
                    <a:pt x="1475" y="386"/>
                  </a:lnTo>
                  <a:lnTo>
                    <a:pt x="1478" y="497"/>
                  </a:lnTo>
                  <a:lnTo>
                    <a:pt x="1478" y="616"/>
                  </a:lnTo>
                  <a:lnTo>
                    <a:pt x="1453" y="725"/>
                  </a:lnTo>
                  <a:lnTo>
                    <a:pt x="1402" y="835"/>
                  </a:lnTo>
                  <a:lnTo>
                    <a:pt x="1339" y="936"/>
                  </a:lnTo>
                  <a:lnTo>
                    <a:pt x="1276" y="1027"/>
                  </a:lnTo>
                  <a:lnTo>
                    <a:pt x="1170" y="1165"/>
                  </a:lnTo>
                  <a:lnTo>
                    <a:pt x="1096" y="1262"/>
                  </a:lnTo>
                  <a:lnTo>
                    <a:pt x="999" y="1376"/>
                  </a:lnTo>
                  <a:lnTo>
                    <a:pt x="956" y="1446"/>
                  </a:lnTo>
                  <a:lnTo>
                    <a:pt x="936" y="1527"/>
                  </a:lnTo>
                  <a:lnTo>
                    <a:pt x="931" y="1611"/>
                  </a:lnTo>
                  <a:lnTo>
                    <a:pt x="961" y="1720"/>
                  </a:lnTo>
                  <a:lnTo>
                    <a:pt x="999" y="1803"/>
                  </a:lnTo>
                  <a:lnTo>
                    <a:pt x="1099" y="1954"/>
                  </a:lnTo>
                  <a:lnTo>
                    <a:pt x="1201" y="2073"/>
                  </a:lnTo>
                  <a:lnTo>
                    <a:pt x="1284" y="2201"/>
                  </a:lnTo>
                  <a:lnTo>
                    <a:pt x="1386" y="2349"/>
                  </a:lnTo>
                  <a:lnTo>
                    <a:pt x="1475" y="2476"/>
                  </a:lnTo>
                  <a:lnTo>
                    <a:pt x="1516" y="2560"/>
                  </a:lnTo>
                  <a:lnTo>
                    <a:pt x="1541" y="2665"/>
                  </a:lnTo>
                  <a:lnTo>
                    <a:pt x="1575" y="2793"/>
                  </a:lnTo>
                  <a:lnTo>
                    <a:pt x="1567" y="2890"/>
                  </a:lnTo>
                  <a:lnTo>
                    <a:pt x="1541" y="2982"/>
                  </a:lnTo>
                  <a:lnTo>
                    <a:pt x="1478" y="3090"/>
                  </a:lnTo>
                  <a:lnTo>
                    <a:pt x="1402" y="3179"/>
                  </a:lnTo>
                  <a:lnTo>
                    <a:pt x="1298" y="3261"/>
                  </a:lnTo>
                  <a:lnTo>
                    <a:pt x="1201" y="3301"/>
                  </a:lnTo>
                  <a:lnTo>
                    <a:pt x="1056" y="3315"/>
                  </a:lnTo>
                  <a:lnTo>
                    <a:pt x="822" y="3325"/>
                  </a:lnTo>
                  <a:lnTo>
                    <a:pt x="591" y="3330"/>
                  </a:lnTo>
                  <a:lnTo>
                    <a:pt x="454" y="3301"/>
                  </a:lnTo>
                  <a:lnTo>
                    <a:pt x="380" y="32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7655" name="Freeform 7"/>
            <p:cNvSpPr>
              <a:spLocks/>
            </p:cNvSpPr>
            <p:nvPr/>
          </p:nvSpPr>
          <p:spPr bwMode="auto">
            <a:xfrm>
              <a:off x="4427" y="1776"/>
              <a:ext cx="1141" cy="265"/>
            </a:xfrm>
            <a:custGeom>
              <a:avLst/>
              <a:gdLst>
                <a:gd name="T0" fmla="*/ 223 w 1828"/>
                <a:gd name="T1" fmla="*/ 0 h 458"/>
                <a:gd name="T2" fmla="*/ 183 w 1828"/>
                <a:gd name="T3" fmla="*/ 2 h 458"/>
                <a:gd name="T4" fmla="*/ 148 w 1828"/>
                <a:gd name="T5" fmla="*/ 12 h 458"/>
                <a:gd name="T6" fmla="*/ 114 w 1828"/>
                <a:gd name="T7" fmla="*/ 27 h 458"/>
                <a:gd name="T8" fmla="*/ 81 w 1828"/>
                <a:gd name="T9" fmla="*/ 46 h 458"/>
                <a:gd name="T10" fmla="*/ 54 w 1828"/>
                <a:gd name="T11" fmla="*/ 73 h 458"/>
                <a:gd name="T12" fmla="*/ 30 w 1828"/>
                <a:gd name="T13" fmla="*/ 104 h 458"/>
                <a:gd name="T14" fmla="*/ 15 w 1828"/>
                <a:gd name="T15" fmla="*/ 140 h 458"/>
                <a:gd name="T16" fmla="*/ 5 w 1828"/>
                <a:gd name="T17" fmla="*/ 174 h 458"/>
                <a:gd name="T18" fmla="*/ 0 w 1828"/>
                <a:gd name="T19" fmla="*/ 211 h 458"/>
                <a:gd name="T20" fmla="*/ 0 w 1828"/>
                <a:gd name="T21" fmla="*/ 216 h 458"/>
                <a:gd name="T22" fmla="*/ 3 w 1828"/>
                <a:gd name="T23" fmla="*/ 255 h 458"/>
                <a:gd name="T24" fmla="*/ 12 w 1828"/>
                <a:gd name="T25" fmla="*/ 289 h 458"/>
                <a:gd name="T26" fmla="*/ 27 w 1828"/>
                <a:gd name="T27" fmla="*/ 323 h 458"/>
                <a:gd name="T28" fmla="*/ 49 w 1828"/>
                <a:gd name="T29" fmla="*/ 356 h 458"/>
                <a:gd name="T30" fmla="*/ 75 w 1828"/>
                <a:gd name="T31" fmla="*/ 381 h 458"/>
                <a:gd name="T32" fmla="*/ 107 w 1828"/>
                <a:gd name="T33" fmla="*/ 405 h 458"/>
                <a:gd name="T34" fmla="*/ 141 w 1828"/>
                <a:gd name="T35" fmla="*/ 420 h 458"/>
                <a:gd name="T36" fmla="*/ 177 w 1828"/>
                <a:gd name="T37" fmla="*/ 429 h 458"/>
                <a:gd name="T38" fmla="*/ 216 w 1828"/>
                <a:gd name="T39" fmla="*/ 434 h 458"/>
                <a:gd name="T40" fmla="*/ 1605 w 1828"/>
                <a:gd name="T41" fmla="*/ 458 h 458"/>
                <a:gd name="T42" fmla="*/ 1644 w 1828"/>
                <a:gd name="T43" fmla="*/ 456 h 458"/>
                <a:gd name="T44" fmla="*/ 1680 w 1828"/>
                <a:gd name="T45" fmla="*/ 446 h 458"/>
                <a:gd name="T46" fmla="*/ 1714 w 1828"/>
                <a:gd name="T47" fmla="*/ 430 h 458"/>
                <a:gd name="T48" fmla="*/ 1746 w 1828"/>
                <a:gd name="T49" fmla="*/ 412 h 458"/>
                <a:gd name="T50" fmla="*/ 1774 w 1828"/>
                <a:gd name="T51" fmla="*/ 385 h 458"/>
                <a:gd name="T52" fmla="*/ 1797 w 1828"/>
                <a:gd name="T53" fmla="*/ 354 h 458"/>
                <a:gd name="T54" fmla="*/ 1813 w 1828"/>
                <a:gd name="T55" fmla="*/ 318 h 458"/>
                <a:gd name="T56" fmla="*/ 1823 w 1828"/>
                <a:gd name="T57" fmla="*/ 284 h 458"/>
                <a:gd name="T58" fmla="*/ 1828 w 1828"/>
                <a:gd name="T59" fmla="*/ 247 h 458"/>
                <a:gd name="T60" fmla="*/ 1828 w 1828"/>
                <a:gd name="T61" fmla="*/ 242 h 458"/>
                <a:gd name="T62" fmla="*/ 1825 w 1828"/>
                <a:gd name="T63" fmla="*/ 203 h 458"/>
                <a:gd name="T64" fmla="*/ 1816 w 1828"/>
                <a:gd name="T65" fmla="*/ 169 h 458"/>
                <a:gd name="T66" fmla="*/ 1801 w 1828"/>
                <a:gd name="T67" fmla="*/ 135 h 458"/>
                <a:gd name="T68" fmla="*/ 1779 w 1828"/>
                <a:gd name="T69" fmla="*/ 102 h 458"/>
                <a:gd name="T70" fmla="*/ 1753 w 1828"/>
                <a:gd name="T71" fmla="*/ 77 h 458"/>
                <a:gd name="T72" fmla="*/ 1721 w 1828"/>
                <a:gd name="T73" fmla="*/ 53 h 458"/>
                <a:gd name="T74" fmla="*/ 1687 w 1828"/>
                <a:gd name="T75" fmla="*/ 38 h 458"/>
                <a:gd name="T76" fmla="*/ 1651 w 1828"/>
                <a:gd name="T77" fmla="*/ 29 h 458"/>
                <a:gd name="T78" fmla="*/ 1612 w 1828"/>
                <a:gd name="T79" fmla="*/ 24 h 458"/>
                <a:gd name="T80" fmla="*/ 223 w 1828"/>
                <a:gd name="T81" fmla="*/ 0 h 4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28"/>
                <a:gd name="T124" fmla="*/ 0 h 458"/>
                <a:gd name="T125" fmla="*/ 1828 w 1828"/>
                <a:gd name="T126" fmla="*/ 458 h 4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28" h="458">
                  <a:moveTo>
                    <a:pt x="223" y="0"/>
                  </a:moveTo>
                  <a:lnTo>
                    <a:pt x="183" y="2"/>
                  </a:lnTo>
                  <a:lnTo>
                    <a:pt x="148" y="12"/>
                  </a:lnTo>
                  <a:lnTo>
                    <a:pt x="114" y="27"/>
                  </a:lnTo>
                  <a:lnTo>
                    <a:pt x="81" y="46"/>
                  </a:lnTo>
                  <a:lnTo>
                    <a:pt x="54" y="73"/>
                  </a:lnTo>
                  <a:lnTo>
                    <a:pt x="30" y="104"/>
                  </a:lnTo>
                  <a:lnTo>
                    <a:pt x="15" y="140"/>
                  </a:lnTo>
                  <a:lnTo>
                    <a:pt x="5" y="174"/>
                  </a:lnTo>
                  <a:lnTo>
                    <a:pt x="0" y="211"/>
                  </a:lnTo>
                  <a:lnTo>
                    <a:pt x="0" y="216"/>
                  </a:lnTo>
                  <a:lnTo>
                    <a:pt x="3" y="255"/>
                  </a:lnTo>
                  <a:lnTo>
                    <a:pt x="12" y="289"/>
                  </a:lnTo>
                  <a:lnTo>
                    <a:pt x="27" y="323"/>
                  </a:lnTo>
                  <a:lnTo>
                    <a:pt x="49" y="356"/>
                  </a:lnTo>
                  <a:lnTo>
                    <a:pt x="75" y="381"/>
                  </a:lnTo>
                  <a:lnTo>
                    <a:pt x="107" y="405"/>
                  </a:lnTo>
                  <a:lnTo>
                    <a:pt x="141" y="420"/>
                  </a:lnTo>
                  <a:lnTo>
                    <a:pt x="177" y="429"/>
                  </a:lnTo>
                  <a:lnTo>
                    <a:pt x="216" y="434"/>
                  </a:lnTo>
                  <a:lnTo>
                    <a:pt x="1605" y="458"/>
                  </a:lnTo>
                  <a:lnTo>
                    <a:pt x="1644" y="456"/>
                  </a:lnTo>
                  <a:lnTo>
                    <a:pt x="1680" y="446"/>
                  </a:lnTo>
                  <a:lnTo>
                    <a:pt x="1714" y="430"/>
                  </a:lnTo>
                  <a:lnTo>
                    <a:pt x="1746" y="412"/>
                  </a:lnTo>
                  <a:lnTo>
                    <a:pt x="1774" y="385"/>
                  </a:lnTo>
                  <a:lnTo>
                    <a:pt x="1797" y="354"/>
                  </a:lnTo>
                  <a:lnTo>
                    <a:pt x="1813" y="318"/>
                  </a:lnTo>
                  <a:lnTo>
                    <a:pt x="1823" y="284"/>
                  </a:lnTo>
                  <a:lnTo>
                    <a:pt x="1828" y="247"/>
                  </a:lnTo>
                  <a:lnTo>
                    <a:pt x="1828" y="242"/>
                  </a:lnTo>
                  <a:lnTo>
                    <a:pt x="1825" y="203"/>
                  </a:lnTo>
                  <a:lnTo>
                    <a:pt x="1816" y="169"/>
                  </a:lnTo>
                  <a:lnTo>
                    <a:pt x="1801" y="135"/>
                  </a:lnTo>
                  <a:lnTo>
                    <a:pt x="1779" y="102"/>
                  </a:lnTo>
                  <a:lnTo>
                    <a:pt x="1753" y="77"/>
                  </a:lnTo>
                  <a:lnTo>
                    <a:pt x="1721" y="53"/>
                  </a:lnTo>
                  <a:lnTo>
                    <a:pt x="1687" y="38"/>
                  </a:lnTo>
                  <a:lnTo>
                    <a:pt x="1651" y="29"/>
                  </a:lnTo>
                  <a:lnTo>
                    <a:pt x="1612" y="24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996633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7656" name="AutoShape 8"/>
            <p:cNvSpPr>
              <a:spLocks noChangeArrowheads="1"/>
            </p:cNvSpPr>
            <p:nvPr/>
          </p:nvSpPr>
          <p:spPr bwMode="auto">
            <a:xfrm>
              <a:off x="4416" y="3855"/>
              <a:ext cx="1148" cy="225"/>
            </a:xfrm>
            <a:prstGeom prst="roundRect">
              <a:avLst>
                <a:gd name="adj" fmla="val 49153"/>
              </a:avLst>
            </a:prstGeom>
            <a:solidFill>
              <a:srgbClr val="996633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" y="908720"/>
            <a:ext cx="7092280" cy="541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tr-TR" sz="7200" b="1" dirty="0">
                <a:latin typeface="Artistik" pitchFamily="82" charset="0"/>
              </a:rPr>
              <a:t>Öğrenciler öğrendiklerinin %80’nini bir saat sonra unutmaktadırlar.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tkiliogren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60350"/>
            <a:ext cx="439261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0"/>
            <a:ext cx="45720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4400" b="1">
                <a:solidFill>
                  <a:srgbClr val="660066"/>
                </a:solidFill>
              </a:rPr>
              <a:t>Unutmanın önüne geçebilmek için düzenli tekrarlar yoluyla Uzun Süreli </a:t>
            </a:r>
          </a:p>
          <a:p>
            <a:pPr algn="ctr"/>
            <a:r>
              <a:rPr lang="tr-TR" sz="4400" b="1">
                <a:solidFill>
                  <a:srgbClr val="660066"/>
                </a:solidFill>
              </a:rPr>
              <a:t>Hafızaya geçirmek gerekmektedir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algn="ctr" eaLnBrk="1" hangingPunct="1"/>
            <a:r>
              <a:rPr lang="tr-TR" sz="2800" dirty="0" smtClean="0">
                <a:solidFill>
                  <a:srgbClr val="FF0000"/>
                </a:solidFill>
              </a:rPr>
              <a:t>UNUTMAYIN  Kİ !.....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r-TR" sz="2800" dirty="0" smtClean="0"/>
              <a:t>          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r-TR" sz="2800" dirty="0" smtClean="0"/>
              <a:t>        </a:t>
            </a:r>
            <a:r>
              <a:rPr lang="tr-TR" sz="2800" dirty="0" smtClean="0">
                <a:solidFill>
                  <a:srgbClr val="008000"/>
                </a:solidFill>
              </a:rPr>
              <a:t>BAŞARIYA GİDEN YEGANE YOL</a:t>
            </a:r>
          </a:p>
          <a:p>
            <a:pPr algn="ctr" eaLnBrk="1" hangingPunct="1">
              <a:buFont typeface="Wingdings" pitchFamily="2" charset="2"/>
              <a:buNone/>
            </a:pPr>
            <a:endParaRPr lang="tr-TR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tr-TR" dirty="0" smtClean="0"/>
              <a:t> </a:t>
            </a:r>
            <a:r>
              <a:rPr lang="tr-TR" dirty="0" smtClean="0">
                <a:solidFill>
                  <a:srgbClr val="CC00FF"/>
                </a:solidFill>
              </a:rPr>
              <a:t>SIK YAPILAN </a:t>
            </a:r>
            <a:r>
              <a:rPr lang="tr-TR" sz="6000" dirty="0" smtClean="0">
                <a:solidFill>
                  <a:srgbClr val="CC00FF"/>
                </a:solidFill>
                <a:latin typeface="Comic Sans MS" pitchFamily="66" charset="0"/>
              </a:rPr>
              <a:t>TEK-RAR</a:t>
            </a:r>
            <a:r>
              <a:rPr lang="tr-TR" sz="4000" dirty="0" smtClean="0">
                <a:solidFill>
                  <a:srgbClr val="CC00FF"/>
                </a:solidFill>
              </a:rPr>
              <a:t>-</a:t>
            </a:r>
            <a:r>
              <a:rPr lang="tr-TR" dirty="0" smtClean="0">
                <a:solidFill>
                  <a:srgbClr val="CC00FF"/>
                </a:solidFill>
              </a:rPr>
              <a:t>LAR-DIR.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-4223" y="620688"/>
            <a:ext cx="6952487" cy="159617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Tekrar Nasıl Yapılmalı?</a:t>
            </a:r>
            <a:endParaRPr lang="tr-TR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3491" name="2 İçerik Yer Tutucusu"/>
          <p:cNvSpPr>
            <a:spLocks noGrp="1"/>
          </p:cNvSpPr>
          <p:nvPr>
            <p:ph idx="1"/>
          </p:nvPr>
        </p:nvSpPr>
        <p:spPr>
          <a:xfrm>
            <a:off x="685330" y="2367093"/>
            <a:ext cx="7772870" cy="4230259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dirty="0" smtClean="0">
                <a:latin typeface="Comic Sans MS" panose="030F0702030302020204" pitchFamily="66" charset="0"/>
              </a:rPr>
              <a:t> Günlük olarak o gün işlenen derslerin gözden geçirilmesiyle : </a:t>
            </a:r>
            <a:r>
              <a:rPr lang="tr-TR" altLang="tr-TR" b="1" i="1" dirty="0" smtClean="0">
                <a:latin typeface="Comic Sans MS" panose="030F0702030302020204" pitchFamily="66" charset="0"/>
              </a:rPr>
              <a:t>“günlük tekrar”,</a:t>
            </a:r>
          </a:p>
          <a:p>
            <a:pPr eaLnBrk="1" hangingPunct="1"/>
            <a:endParaRPr lang="tr-TR" altLang="tr-TR" dirty="0" smtClean="0">
              <a:latin typeface="Comic Sans MS" panose="030F0702030302020204" pitchFamily="66" charset="0"/>
            </a:endParaRPr>
          </a:p>
          <a:p>
            <a:pPr eaLnBrk="1" hangingPunct="1"/>
            <a:r>
              <a:rPr lang="tr-TR" altLang="tr-TR" dirty="0" smtClean="0">
                <a:latin typeface="Comic Sans MS" panose="030F0702030302020204" pitchFamily="66" charset="0"/>
              </a:rPr>
              <a:t>Her hafta işlenen dersler mutlaka tekrar edilmeli, ilgili konu testleri çözülerek konu daha da pekiştirilmeli : </a:t>
            </a:r>
            <a:r>
              <a:rPr lang="tr-TR" altLang="tr-TR" b="1" i="1" dirty="0" smtClean="0">
                <a:latin typeface="Comic Sans MS" panose="030F0702030302020204" pitchFamily="66" charset="0"/>
              </a:rPr>
              <a:t>“haftalık tekrar”,</a:t>
            </a:r>
          </a:p>
          <a:p>
            <a:pPr eaLnBrk="1" hangingPunct="1"/>
            <a:endParaRPr lang="tr-TR" altLang="tr-TR" dirty="0" smtClean="0">
              <a:latin typeface="Comic Sans MS" panose="030F0702030302020204" pitchFamily="66" charset="0"/>
            </a:endParaRPr>
          </a:p>
          <a:p>
            <a:pPr eaLnBrk="1" hangingPunct="1"/>
            <a:r>
              <a:rPr lang="tr-TR" altLang="tr-TR" dirty="0" smtClean="0">
                <a:latin typeface="Comic Sans MS" panose="030F0702030302020204" pitchFamily="66" charset="0"/>
              </a:rPr>
              <a:t>Okulda işlenen konular zamanla yığılmaktadır. Yeni bilgiler öğrendikçe, eskileri unutma olasılığınız artar. Bu nedenle eğer daha sistemli çalışmak istiyorsanız </a:t>
            </a:r>
            <a:r>
              <a:rPr lang="tr-TR" altLang="tr-TR" b="1" i="1" dirty="0" smtClean="0">
                <a:latin typeface="Comic Sans MS" panose="030F0702030302020204" pitchFamily="66" charset="0"/>
              </a:rPr>
              <a:t>“aylık tekrar” </a:t>
            </a:r>
            <a:r>
              <a:rPr lang="tr-TR" altLang="tr-TR" dirty="0" smtClean="0">
                <a:latin typeface="Comic Sans MS" panose="030F0702030302020204" pitchFamily="66" charset="0"/>
              </a:rPr>
              <a:t>da yapabilirsiniz.</a:t>
            </a:r>
          </a:p>
        </p:txBody>
      </p:sp>
    </p:spTree>
    <p:extLst>
      <p:ext uri="{BB962C8B-B14F-4D97-AF65-F5344CB8AC3E}">
        <p14:creationId xmlns:p14="http://schemas.microsoft.com/office/powerpoint/2010/main" val="321555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-21704" y="188641"/>
            <a:ext cx="7618040" cy="165618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Günlük Tekrarı Kolaylaştırmak: Ders çalışırken tekrar</a:t>
            </a:r>
            <a:endParaRPr lang="tr-TR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5330" y="2996952"/>
            <a:ext cx="7772870" cy="3600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dirty="0" smtClean="0">
                <a:latin typeface="Comic Sans MS" panose="030F0702030302020204" pitchFamily="66" charset="0"/>
              </a:rPr>
              <a:t>Tekrar etmek çoğu zaman öğrenciler için bir yüktür. Bu nedenle çoğu öğrenci, tekrarı zaman kaybı olarak görür. </a:t>
            </a:r>
          </a:p>
          <a:p>
            <a:pPr eaLnBrk="1" hangingPunct="1">
              <a:defRPr/>
            </a:pPr>
            <a:endParaRPr lang="tr-TR" dirty="0" smtClean="0"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defRPr/>
            </a:pPr>
            <a:r>
              <a:rPr lang="tr-TR" dirty="0" smtClean="0">
                <a:latin typeface="Comic Sans MS" panose="030F0702030302020204" pitchFamily="66" charset="0"/>
              </a:rPr>
              <a:t>Bu nedenle, 40 dakikalık ders çalışmasından sonra 5 dakikalık bir tekrar yapılması bu yükü önemli ölçüde hafifletir. 5 dakikalık tekrardan sonra mutlaka 15 dakikalık dinlenmeye vakit ayrılmalıdır.</a:t>
            </a:r>
          </a:p>
          <a:p>
            <a:pPr eaLnBrk="1" hangingPunct="1">
              <a:defRPr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7266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88913"/>
            <a:ext cx="7416800" cy="10636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smtClean="0"/>
              <a:t>GENEL TEKRAR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556792"/>
            <a:ext cx="7273503" cy="3888333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endParaRPr lang="tr-TR" sz="2800" dirty="0" smtClean="0"/>
          </a:p>
          <a:p>
            <a:pPr algn="ctr" eaLnBrk="1" hangingPunct="1">
              <a:lnSpc>
                <a:spcPct val="85000"/>
              </a:lnSpc>
              <a:buFont typeface="Wingdings" pitchFamily="2" charset="2"/>
              <a:buChar char="l"/>
            </a:pPr>
            <a:r>
              <a:rPr lang="tr-TR" sz="2800" dirty="0" smtClean="0">
                <a:latin typeface="Comic Sans MS" pitchFamily="66" charset="0"/>
              </a:rPr>
              <a:t>Öğrenmenin kalıcılığını ve öğrenme düzeyimizi zaman zaman ( </a:t>
            </a:r>
            <a:r>
              <a:rPr lang="tr-TR" sz="2800" dirty="0" smtClean="0">
                <a:solidFill>
                  <a:srgbClr val="FF33CC"/>
                </a:solidFill>
                <a:latin typeface="Comic Sans MS" pitchFamily="66" charset="0"/>
              </a:rPr>
              <a:t>ayda bir</a:t>
            </a:r>
            <a:r>
              <a:rPr lang="tr-TR" sz="2800" dirty="0" smtClean="0">
                <a:latin typeface="Comic Sans MS" pitchFamily="66" charset="0"/>
              </a:rPr>
              <a:t> ) genel tekrarlar ve küçük sınavlarla kontrol etmemiz başarımızı artıracaktır</a:t>
            </a:r>
            <a:r>
              <a:rPr lang="tr-TR" sz="2800" dirty="0" smtClean="0"/>
              <a:t>.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Char char="l"/>
            </a:pPr>
            <a:endParaRPr lang="tr-TR" i="1" dirty="0" smtClean="0"/>
          </a:p>
          <a:p>
            <a:pPr eaLnBrk="1" hangingPunct="1">
              <a:lnSpc>
                <a:spcPct val="85000"/>
              </a:lnSpc>
              <a:buFont typeface="Wingdings" pitchFamily="2" charset="2"/>
              <a:buChar char="l"/>
            </a:pPr>
            <a:r>
              <a:rPr lang="tr-TR" sz="2400" b="1" i="1" dirty="0" smtClean="0">
                <a:solidFill>
                  <a:srgbClr val="FF9900"/>
                </a:solidFill>
              </a:rPr>
              <a:t>Bu aynı zamanda sınav provası olacaktır</a:t>
            </a:r>
            <a:endParaRPr lang="tr-TR" sz="2400" b="1" dirty="0" smtClean="0"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500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05" y="609794"/>
            <a:ext cx="6766990" cy="159617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kendinize</a:t>
            </a:r>
            <a:r>
              <a:rPr lang="tr-TR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şu soruları </a:t>
            </a:r>
            <a:br>
              <a:rPr lang="tr-TR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tr-TR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sorun</a:t>
            </a:r>
            <a:br>
              <a:rPr lang="tr-TR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tr-TR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6402" y="2241320"/>
            <a:ext cx="5940152" cy="4680520"/>
          </a:xfrm>
        </p:spPr>
        <p:txBody>
          <a:bodyPr>
            <a:normAutofit/>
          </a:bodyPr>
          <a:lstStyle/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anose="05000000000000000000" pitchFamily="2" charset="2"/>
              <a:buNone/>
              <a:defRPr/>
            </a:pPr>
            <a:endParaRPr lang="tr-TR" sz="200" b="1" dirty="0" smtClean="0">
              <a:latin typeface="Times New Roman" pitchFamily="18" charset="0"/>
            </a:endParaRPr>
          </a:p>
          <a:p>
            <a:pPr marL="457200" indent="-4572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/>
              <a:buChar char=""/>
              <a:defRPr/>
            </a:pPr>
            <a:r>
              <a:rPr lang="tr-TR" b="1" dirty="0" smtClean="0">
                <a:latin typeface="Comic Sans MS" panose="030F0702030302020204" pitchFamily="66" charset="0"/>
              </a:rPr>
              <a:t>Nasıl bir gelecek istiyorum ?</a:t>
            </a:r>
          </a:p>
          <a:p>
            <a:pPr marL="457200" indent="-4572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/>
              <a:buChar char=""/>
              <a:defRPr/>
            </a:pPr>
            <a:endParaRPr lang="tr-TR" b="1" dirty="0" smtClean="0">
              <a:latin typeface="Comic Sans MS" panose="030F0702030302020204" pitchFamily="66" charset="0"/>
            </a:endParaRPr>
          </a:p>
          <a:p>
            <a:pPr marL="457200" indent="-4572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/>
              <a:buChar char=""/>
              <a:defRPr/>
            </a:pPr>
            <a:r>
              <a:rPr lang="tr-TR" b="1" dirty="0" smtClean="0">
                <a:latin typeface="Comic Sans MS" panose="030F0702030302020204" pitchFamily="66" charset="0"/>
              </a:rPr>
              <a:t>Hangi okulda yada üniversitede okumak istiyorum?</a:t>
            </a:r>
          </a:p>
          <a:p>
            <a:pPr marL="457200" indent="-4572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/>
              <a:buChar char=""/>
              <a:defRPr/>
            </a:pPr>
            <a:endParaRPr lang="tr-TR" b="1" dirty="0" smtClean="0">
              <a:latin typeface="Comic Sans MS" panose="030F0702030302020204" pitchFamily="66" charset="0"/>
            </a:endParaRPr>
          </a:p>
          <a:p>
            <a:pPr marL="457200" indent="-4572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/>
              <a:buChar char=""/>
              <a:defRPr/>
            </a:pPr>
            <a:r>
              <a:rPr lang="tr-TR" b="1" dirty="0" smtClean="0">
                <a:latin typeface="Comic Sans MS" panose="030F0702030302020204" pitchFamily="66" charset="0"/>
              </a:rPr>
              <a:t>Mesleğim ne olacak ?</a:t>
            </a:r>
          </a:p>
          <a:p>
            <a:pPr marL="457200" indent="-4572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/>
              <a:buChar char=""/>
              <a:defRPr/>
            </a:pPr>
            <a:endParaRPr lang="tr-TR" b="1" dirty="0" smtClean="0">
              <a:latin typeface="Comic Sans MS" panose="030F0702030302020204" pitchFamily="66" charset="0"/>
            </a:endParaRPr>
          </a:p>
          <a:p>
            <a:pPr marL="457200" indent="-4572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/>
              <a:buChar char=""/>
              <a:defRPr/>
            </a:pPr>
            <a:r>
              <a:rPr lang="tr-TR" b="1" dirty="0" smtClean="0">
                <a:latin typeface="Comic Sans MS" panose="030F0702030302020204" pitchFamily="66" charset="0"/>
              </a:rPr>
              <a:t>10 yıl sonra kendim için nasıl bir gelecek hayal ediyorum ?</a:t>
            </a:r>
          </a:p>
          <a:p>
            <a:pPr marL="457200" indent="-4572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/>
              <a:buChar char=""/>
              <a:defRPr/>
            </a:pPr>
            <a:endParaRPr lang="tr-TR" b="1" dirty="0" smtClean="0">
              <a:latin typeface="Comic Sans MS" panose="030F0702030302020204" pitchFamily="66" charset="0"/>
            </a:endParaRPr>
          </a:p>
          <a:p>
            <a:pPr marL="457200" indent="-4572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/>
              <a:buChar char=""/>
              <a:defRPr/>
            </a:pPr>
            <a:r>
              <a:rPr lang="tr-TR" b="1" dirty="0" smtClean="0">
                <a:latin typeface="Comic Sans MS" panose="030F0702030302020204" pitchFamily="66" charset="0"/>
              </a:rPr>
              <a:t>Hayallerimi gerçekleştirmek için aşmam gereken engelleri biliyor muyum ?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4" y="3284984"/>
            <a:ext cx="2840588" cy="219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1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13787" cy="792162"/>
          </a:xfrm>
        </p:spPr>
        <p:txBody>
          <a:bodyPr/>
          <a:lstStyle/>
          <a:p>
            <a:pPr eaLnBrk="1" hangingPunct="1"/>
            <a:r>
              <a:rPr lang="tr-TR" sz="3000" smtClean="0"/>
              <a:t>ÖĞRENİLENLERİN SAKLANMASI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0" y="981075"/>
            <a:ext cx="7740352" cy="58769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tr-TR" sz="3000" dirty="0" smtClean="0"/>
          </a:p>
          <a:p>
            <a:pPr eaLnBrk="1" hangingPunct="1">
              <a:lnSpc>
                <a:spcPct val="80000"/>
              </a:lnSpc>
            </a:pPr>
            <a:r>
              <a:rPr lang="tr-TR" sz="3000" dirty="0" smtClean="0"/>
              <a:t>Çalışma seansları 30-40 dakika çalışma ve 10 dakika tekrar</a:t>
            </a:r>
          </a:p>
          <a:p>
            <a:pPr eaLnBrk="1" hangingPunct="1">
              <a:lnSpc>
                <a:spcPct val="80000"/>
              </a:lnSpc>
            </a:pPr>
            <a:r>
              <a:rPr lang="tr-TR" sz="3000" dirty="0" smtClean="0"/>
              <a:t>Çalışma aralarına 10 dakika dinlenme</a:t>
            </a:r>
          </a:p>
          <a:p>
            <a:pPr eaLnBrk="1" hangingPunct="1">
              <a:lnSpc>
                <a:spcPct val="80000"/>
              </a:lnSpc>
            </a:pPr>
            <a:r>
              <a:rPr lang="tr-TR" sz="3000" dirty="0" smtClean="0"/>
              <a:t>Problemi çözmeden kalkmamayı dene</a:t>
            </a:r>
          </a:p>
          <a:p>
            <a:pPr eaLnBrk="1" hangingPunct="1">
              <a:lnSpc>
                <a:spcPct val="80000"/>
              </a:lnSpc>
            </a:pPr>
            <a:r>
              <a:rPr lang="tr-TR" sz="3000" dirty="0" smtClean="0"/>
              <a:t>Uzun listeyi çalışmak yerine parçalara böl</a:t>
            </a:r>
          </a:p>
          <a:p>
            <a:pPr eaLnBrk="1" hangingPunct="1">
              <a:lnSpc>
                <a:spcPct val="80000"/>
              </a:lnSpc>
            </a:pPr>
            <a:r>
              <a:rPr lang="tr-TR" sz="3000" dirty="0" smtClean="0"/>
              <a:t>Zihni meşgul eden istekleri dinlenme aralarına bırak</a:t>
            </a:r>
          </a:p>
          <a:p>
            <a:pPr eaLnBrk="1" hangingPunct="1">
              <a:lnSpc>
                <a:spcPct val="80000"/>
              </a:lnSpc>
            </a:pPr>
            <a:r>
              <a:rPr lang="tr-TR" sz="3000" dirty="0" smtClean="0">
                <a:solidFill>
                  <a:schemeClr val="hlink"/>
                </a:solidFill>
              </a:rPr>
              <a:t>Öğrenme - unutma</a:t>
            </a:r>
            <a:r>
              <a:rPr lang="tr-TR" sz="3000" dirty="0" smtClean="0"/>
              <a:t> ; </a:t>
            </a:r>
            <a:r>
              <a:rPr lang="tr-TR" sz="3000" dirty="0" smtClean="0">
                <a:solidFill>
                  <a:srgbClr val="FF3300"/>
                </a:solidFill>
              </a:rPr>
              <a:t>gece -gündüz gibidir.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3000" dirty="0" smtClean="0">
                <a:solidFill>
                  <a:srgbClr val="FF3300"/>
                </a:solidFill>
              </a:rPr>
              <a:t>    </a:t>
            </a:r>
            <a:r>
              <a:rPr lang="tr-TR" sz="3000" dirty="0" smtClean="0"/>
              <a:t>unutmayı önlemenin yolu düzenli tekrardır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sz="3000" dirty="0" smtClean="0"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12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5" y="349250"/>
            <a:ext cx="7916863" cy="563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sz="3400" smtClean="0">
                <a:latin typeface="Comic Sans MS" pitchFamily="66" charset="0"/>
                <a:ea typeface="SimHei" pitchFamily="2" charset="-122"/>
              </a:rPr>
              <a:t>TEKRAR YÖNTEMİ</a:t>
            </a:r>
            <a:r>
              <a:rPr lang="tr-TR" sz="3000" smtClean="0"/>
              <a:t> 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4745"/>
            <a:ext cx="7884368" cy="573325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5000"/>
              </a:lnSpc>
            </a:pPr>
            <a:r>
              <a:rPr lang="tr-TR" sz="3000" dirty="0" smtClean="0"/>
              <a:t>Sık ve kısa aralıklarla yapılan TEKRAR, topluca yapılandan daha verimlidir( </a:t>
            </a:r>
            <a:r>
              <a:rPr lang="tr-TR" sz="2400" dirty="0" smtClean="0"/>
              <a:t>1,2,3,4.zaman</a:t>
            </a:r>
            <a:r>
              <a:rPr lang="tr-TR" sz="3000" dirty="0" smtClean="0"/>
              <a:t>)</a:t>
            </a:r>
          </a:p>
          <a:p>
            <a:pPr eaLnBrk="1" hangingPunct="1">
              <a:lnSpc>
                <a:spcPct val="85000"/>
              </a:lnSpc>
            </a:pPr>
            <a:r>
              <a:rPr lang="tr-TR" sz="3000" dirty="0" smtClean="0"/>
              <a:t>Tekrarı mutlaka </a:t>
            </a:r>
            <a:r>
              <a:rPr lang="tr-TR" sz="3000" i="1" dirty="0" smtClean="0">
                <a:solidFill>
                  <a:srgbClr val="FF33CC"/>
                </a:solidFill>
              </a:rPr>
              <a:t>ders çalıştığınız ortamda</a:t>
            </a:r>
            <a:r>
              <a:rPr lang="tr-TR" sz="3000" dirty="0" smtClean="0"/>
              <a:t> yapınız</a:t>
            </a:r>
          </a:p>
          <a:p>
            <a:pPr eaLnBrk="1" hangingPunct="1">
              <a:lnSpc>
                <a:spcPct val="85000"/>
              </a:lnSpc>
            </a:pPr>
            <a:r>
              <a:rPr lang="tr-TR" sz="3000" dirty="0" smtClean="0"/>
              <a:t>Tekrarı yüksek sesle yapın</a:t>
            </a:r>
          </a:p>
          <a:p>
            <a:pPr eaLnBrk="1" hangingPunct="1">
              <a:lnSpc>
                <a:spcPct val="85000"/>
              </a:lnSpc>
            </a:pPr>
            <a:r>
              <a:rPr lang="tr-TR" sz="3000" dirty="0" smtClean="0"/>
              <a:t>Çalıştıklarınızı özetle bir bütünlük içine getiriniz :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</a:pPr>
            <a:r>
              <a:rPr lang="tr-TR" sz="3000" dirty="0" smtClean="0"/>
              <a:t>    </a:t>
            </a:r>
            <a:r>
              <a:rPr lang="tr-TR" sz="3000" dirty="0" err="1" smtClean="0"/>
              <a:t>ne,neden,ne</a:t>
            </a:r>
            <a:r>
              <a:rPr lang="tr-TR" sz="3000" dirty="0" smtClean="0"/>
              <a:t> </a:t>
            </a:r>
            <a:r>
              <a:rPr lang="tr-TR" sz="3000" dirty="0" err="1" smtClean="0"/>
              <a:t>zaman,niçin,nasıl</a:t>
            </a:r>
            <a:r>
              <a:rPr lang="tr-TR" sz="3000" dirty="0" smtClean="0"/>
              <a:t> ve yaptığınız çalışma amacına ulaştı mı ?</a:t>
            </a:r>
          </a:p>
          <a:p>
            <a:pPr eaLnBrk="1" hangingPunct="1">
              <a:lnSpc>
                <a:spcPct val="85000"/>
              </a:lnSpc>
            </a:pPr>
            <a:r>
              <a:rPr lang="tr-TR" sz="3000" dirty="0" smtClean="0"/>
              <a:t>Yarı uykulu çalışmayınız işinizi uykunuz gelmeden önce </a:t>
            </a:r>
            <a:r>
              <a:rPr lang="tr-TR" sz="3000" i="1" dirty="0" smtClean="0"/>
              <a:t>bitiriniz</a:t>
            </a:r>
            <a:r>
              <a:rPr lang="tr-TR" sz="3000" b="1" dirty="0" smtClean="0"/>
              <a:t>. </a:t>
            </a:r>
            <a:r>
              <a:rPr lang="tr-TR" sz="3000" b="1" i="1" dirty="0" smtClean="0"/>
              <a:t>Kalktığınızda ilk hatırlayacağınız şey son öğrendiklerinizdir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</a:pPr>
            <a:r>
              <a:rPr lang="tr-TR" sz="3000" dirty="0" smtClean="0"/>
              <a:t>   </a:t>
            </a:r>
          </a:p>
          <a:p>
            <a:pPr eaLnBrk="1" hangingPunct="1">
              <a:lnSpc>
                <a:spcPct val="80000"/>
              </a:lnSpc>
            </a:pPr>
            <a:endParaRPr lang="tr-TR" sz="3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sz="3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sz="3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İNSAN;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tr-TR" sz="2800" smtClean="0"/>
              <a:t>Okuduklarının    			% 10’ unu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800" smtClean="0"/>
              <a:t>İşittiklerinin         			% 20’ sini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800" smtClean="0"/>
              <a:t>Gördüklerinin      			% 30’ unu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800" smtClean="0"/>
              <a:t>Hem görüp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800" smtClean="0"/>
              <a:t>Hem işittiklerinin  		% 50’ sini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800" smtClean="0"/>
              <a:t>Söylediklerinin      		% 70’ ini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800" b="1" smtClean="0">
                <a:solidFill>
                  <a:srgbClr val="FF0000"/>
                </a:solidFill>
              </a:rPr>
              <a:t>Yazıp, söylediklerini       	% 90’ını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800" b="1" smtClean="0"/>
              <a:t>                        </a:t>
            </a:r>
            <a:r>
              <a:rPr lang="tr-TR" sz="2800" b="1" i="1" smtClean="0"/>
              <a:t>HATIRLAR.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5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500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500"/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500"/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500"/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/>
          <p:cNvSpPr>
            <a:spLocks noChangeArrowheads="1" noChangeShapeType="1" noTextEdit="1"/>
          </p:cNvSpPr>
          <p:nvPr/>
        </p:nvSpPr>
        <p:spPr bwMode="auto">
          <a:xfrm>
            <a:off x="914400" y="1447800"/>
            <a:ext cx="7113588" cy="2095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87724"/>
              </a:avLst>
            </a:prstTxWarp>
          </a:bodyPr>
          <a:lstStyle/>
          <a:p>
            <a:pPr algn="ctr"/>
            <a:r>
              <a:rPr lang="tr-TR" sz="9600" kern="10" dirty="0">
                <a:ln w="9525">
                  <a:noFill/>
                  <a:round/>
                  <a:headEnd type="none" w="sm" len="sm"/>
                  <a:tailEnd type="none" w="sm" len="sm"/>
                </a:ln>
                <a:solidFill>
                  <a:srgbClr val="000066"/>
                </a:solidFill>
                <a:latin typeface="Times New Roman"/>
                <a:cs typeface="Times New Roman"/>
              </a:rPr>
              <a:t>ZİHİN DAĞILMASINA</a:t>
            </a:r>
          </a:p>
          <a:p>
            <a:pPr algn="ctr"/>
            <a:r>
              <a:rPr lang="tr-TR" sz="3600" kern="10" dirty="0">
                <a:ln w="9525">
                  <a:noFill/>
                  <a:round/>
                  <a:headEnd type="none" w="sm" len="sm"/>
                  <a:tailEnd type="none" w="sm" len="sm"/>
                </a:ln>
                <a:solidFill>
                  <a:srgbClr val="000066"/>
                </a:solidFill>
                <a:latin typeface="Times New Roman"/>
                <a:cs typeface="Times New Roman"/>
              </a:rPr>
              <a:t> YOL AÇAN </a:t>
            </a:r>
          </a:p>
          <a:p>
            <a:pPr algn="ctr"/>
            <a:r>
              <a:rPr lang="tr-TR" sz="3600" kern="10" dirty="0">
                <a:ln w="9525">
                  <a:noFill/>
                  <a:round/>
                  <a:headEnd type="none" w="sm" len="sm"/>
                  <a:tailEnd type="none" w="sm" len="sm"/>
                </a:ln>
                <a:solidFill>
                  <a:srgbClr val="000066"/>
                </a:solidFill>
                <a:latin typeface="Times New Roman"/>
                <a:cs typeface="Times New Roman"/>
              </a:rPr>
              <a:t>İÇ SEBEPLER</a:t>
            </a:r>
          </a:p>
        </p:txBody>
      </p:sp>
      <p:pic>
        <p:nvPicPr>
          <p:cNvPr id="35843" name="Picture 3" descr="DURISIG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743200"/>
            <a:ext cx="19288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44650" y="228600"/>
            <a:ext cx="687388" cy="6629400"/>
            <a:chOff x="1036" y="144"/>
            <a:chExt cx="433" cy="4176"/>
          </a:xfrm>
        </p:grpSpPr>
        <p:sp>
          <p:nvSpPr>
            <p:cNvPr id="36891" name="Freeform 3"/>
            <p:cNvSpPr>
              <a:spLocks/>
            </p:cNvSpPr>
            <p:nvPr/>
          </p:nvSpPr>
          <p:spPr bwMode="auto">
            <a:xfrm>
              <a:off x="1036" y="144"/>
              <a:ext cx="433" cy="4176"/>
            </a:xfrm>
            <a:custGeom>
              <a:avLst/>
              <a:gdLst>
                <a:gd name="T0" fmla="*/ 0 w 433"/>
                <a:gd name="T1" fmla="*/ 96 h 3703"/>
                <a:gd name="T2" fmla="*/ 193 w 433"/>
                <a:gd name="T3" fmla="*/ 0 h 3703"/>
                <a:gd name="T4" fmla="*/ 433 w 433"/>
                <a:gd name="T5" fmla="*/ 96 h 3703"/>
                <a:gd name="T6" fmla="*/ 433 w 433"/>
                <a:gd name="T7" fmla="*/ 3655 h 3703"/>
                <a:gd name="T8" fmla="*/ 193 w 433"/>
                <a:gd name="T9" fmla="*/ 3703 h 3703"/>
                <a:gd name="T10" fmla="*/ 0 w 433"/>
                <a:gd name="T11" fmla="*/ 3607 h 3703"/>
                <a:gd name="T12" fmla="*/ 0 w 433"/>
                <a:gd name="T13" fmla="*/ 96 h 37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3"/>
                <a:gd name="T22" fmla="*/ 0 h 3703"/>
                <a:gd name="T23" fmla="*/ 433 w 433"/>
                <a:gd name="T24" fmla="*/ 3703 h 37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3" h="3703">
                  <a:moveTo>
                    <a:pt x="0" y="96"/>
                  </a:moveTo>
                  <a:lnTo>
                    <a:pt x="193" y="0"/>
                  </a:lnTo>
                  <a:lnTo>
                    <a:pt x="433" y="96"/>
                  </a:lnTo>
                  <a:lnTo>
                    <a:pt x="433" y="3655"/>
                  </a:lnTo>
                  <a:lnTo>
                    <a:pt x="193" y="3703"/>
                  </a:lnTo>
                  <a:lnTo>
                    <a:pt x="0" y="3607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996633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6892" name="Freeform 4"/>
            <p:cNvSpPr>
              <a:spLocks/>
            </p:cNvSpPr>
            <p:nvPr/>
          </p:nvSpPr>
          <p:spPr bwMode="auto">
            <a:xfrm>
              <a:off x="1036" y="384"/>
              <a:ext cx="193" cy="3703"/>
            </a:xfrm>
            <a:custGeom>
              <a:avLst/>
              <a:gdLst>
                <a:gd name="T0" fmla="*/ 0 w 193"/>
                <a:gd name="T1" fmla="*/ 96 h 3703"/>
                <a:gd name="T2" fmla="*/ 193 w 193"/>
                <a:gd name="T3" fmla="*/ 0 h 3703"/>
                <a:gd name="T4" fmla="*/ 193 w 193"/>
                <a:gd name="T5" fmla="*/ 3703 h 3703"/>
                <a:gd name="T6" fmla="*/ 0 w 193"/>
                <a:gd name="T7" fmla="*/ 3607 h 3703"/>
                <a:gd name="T8" fmla="*/ 0 w 193"/>
                <a:gd name="T9" fmla="*/ 96 h 37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3703"/>
                <a:gd name="T17" fmla="*/ 193 w 193"/>
                <a:gd name="T18" fmla="*/ 3703 h 37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3703">
                  <a:moveTo>
                    <a:pt x="0" y="96"/>
                  </a:moveTo>
                  <a:lnTo>
                    <a:pt x="193" y="0"/>
                  </a:lnTo>
                  <a:lnTo>
                    <a:pt x="193" y="3703"/>
                  </a:lnTo>
                  <a:lnTo>
                    <a:pt x="0" y="3607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6893" name="Rectangle 5"/>
            <p:cNvSpPr>
              <a:spLocks noChangeArrowheads="1"/>
            </p:cNvSpPr>
            <p:nvPr/>
          </p:nvSpPr>
          <p:spPr bwMode="auto">
            <a:xfrm>
              <a:off x="1036" y="384"/>
              <a:ext cx="194" cy="3704"/>
            </a:xfrm>
            <a:prstGeom prst="rect">
              <a:avLst/>
            </a:prstGeom>
            <a:solidFill>
              <a:srgbClr val="663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6894" name="Freeform 6"/>
            <p:cNvSpPr>
              <a:spLocks/>
            </p:cNvSpPr>
            <p:nvPr/>
          </p:nvSpPr>
          <p:spPr bwMode="auto">
            <a:xfrm>
              <a:off x="1036" y="384"/>
              <a:ext cx="193" cy="3703"/>
            </a:xfrm>
            <a:custGeom>
              <a:avLst/>
              <a:gdLst>
                <a:gd name="T0" fmla="*/ 0 w 193"/>
                <a:gd name="T1" fmla="*/ 96 h 3703"/>
                <a:gd name="T2" fmla="*/ 193 w 193"/>
                <a:gd name="T3" fmla="*/ 0 h 3703"/>
                <a:gd name="T4" fmla="*/ 193 w 193"/>
                <a:gd name="T5" fmla="*/ 3703 h 3703"/>
                <a:gd name="T6" fmla="*/ 0 w 193"/>
                <a:gd name="T7" fmla="*/ 3607 h 3703"/>
                <a:gd name="T8" fmla="*/ 0 w 193"/>
                <a:gd name="T9" fmla="*/ 96 h 37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3703"/>
                <a:gd name="T17" fmla="*/ 193 w 193"/>
                <a:gd name="T18" fmla="*/ 3703 h 37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3703">
                  <a:moveTo>
                    <a:pt x="0" y="96"/>
                  </a:moveTo>
                  <a:lnTo>
                    <a:pt x="193" y="0"/>
                  </a:lnTo>
                  <a:lnTo>
                    <a:pt x="193" y="3703"/>
                  </a:lnTo>
                  <a:lnTo>
                    <a:pt x="0" y="3607"/>
                  </a:lnTo>
                  <a:lnTo>
                    <a:pt x="0" y="96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6895" name="Rectangle 7"/>
            <p:cNvSpPr>
              <a:spLocks noChangeArrowheads="1"/>
            </p:cNvSpPr>
            <p:nvPr/>
          </p:nvSpPr>
          <p:spPr bwMode="auto">
            <a:xfrm>
              <a:off x="1036" y="384"/>
              <a:ext cx="194" cy="3704"/>
            </a:xfrm>
            <a:prstGeom prst="rect">
              <a:avLst/>
            </a:prstGeom>
            <a:solidFill>
              <a:srgbClr val="663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6896" name="Freeform 8"/>
            <p:cNvSpPr>
              <a:spLocks/>
            </p:cNvSpPr>
            <p:nvPr/>
          </p:nvSpPr>
          <p:spPr bwMode="auto">
            <a:xfrm>
              <a:off x="1036" y="384"/>
              <a:ext cx="193" cy="3703"/>
            </a:xfrm>
            <a:custGeom>
              <a:avLst/>
              <a:gdLst>
                <a:gd name="T0" fmla="*/ 0 w 193"/>
                <a:gd name="T1" fmla="*/ 96 h 3703"/>
                <a:gd name="T2" fmla="*/ 193 w 193"/>
                <a:gd name="T3" fmla="*/ 0 h 3703"/>
                <a:gd name="T4" fmla="*/ 193 w 193"/>
                <a:gd name="T5" fmla="*/ 3703 h 3703"/>
                <a:gd name="T6" fmla="*/ 0 w 193"/>
                <a:gd name="T7" fmla="*/ 3607 h 3703"/>
                <a:gd name="T8" fmla="*/ 0 w 193"/>
                <a:gd name="T9" fmla="*/ 96 h 37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3703"/>
                <a:gd name="T17" fmla="*/ 193 w 193"/>
                <a:gd name="T18" fmla="*/ 3703 h 37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3703">
                  <a:moveTo>
                    <a:pt x="0" y="96"/>
                  </a:moveTo>
                  <a:lnTo>
                    <a:pt x="193" y="0"/>
                  </a:lnTo>
                  <a:lnTo>
                    <a:pt x="193" y="3703"/>
                  </a:lnTo>
                  <a:lnTo>
                    <a:pt x="0" y="3607"/>
                  </a:lnTo>
                  <a:lnTo>
                    <a:pt x="0" y="9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5105400" y="685800"/>
            <a:ext cx="3733800" cy="49895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49000"/>
              </a:lnSpc>
            </a:pPr>
            <a:r>
              <a:rPr lang="tr-TR" sz="3200" b="1"/>
              <a:t>ZİHNİN DAĞILMASINA </a:t>
            </a:r>
          </a:p>
          <a:p>
            <a:pPr algn="ctr" eaLnBrk="0" hangingPunct="0">
              <a:lnSpc>
                <a:spcPct val="149000"/>
              </a:lnSpc>
            </a:pPr>
            <a:r>
              <a:rPr lang="tr-TR" sz="3200" b="1"/>
              <a:t>YOL AÇARAK </a:t>
            </a:r>
          </a:p>
          <a:p>
            <a:pPr algn="ctr" eaLnBrk="0" hangingPunct="0">
              <a:lnSpc>
                <a:spcPct val="149000"/>
              </a:lnSpc>
            </a:pPr>
            <a:r>
              <a:rPr lang="tr-TR" sz="3200" b="1"/>
              <a:t>DERS ÇALIŞMAYI </a:t>
            </a:r>
          </a:p>
          <a:p>
            <a:pPr algn="ctr" eaLnBrk="0" hangingPunct="0">
              <a:lnSpc>
                <a:spcPct val="149000"/>
              </a:lnSpc>
            </a:pPr>
            <a:r>
              <a:rPr lang="tr-TR" sz="3200" b="1"/>
              <a:t>ENGELLEYEN </a:t>
            </a:r>
          </a:p>
          <a:p>
            <a:pPr algn="ctr" eaLnBrk="0" hangingPunct="0">
              <a:lnSpc>
                <a:spcPct val="149000"/>
              </a:lnSpc>
            </a:pPr>
            <a:r>
              <a:rPr lang="tr-TR" sz="3200" b="1"/>
              <a:t>DIŞ SEBEPLER</a:t>
            </a:r>
            <a:endParaRPr lang="tr-TR" sz="2400" b="1"/>
          </a:p>
          <a:p>
            <a:pPr algn="ctr" eaLnBrk="0" hangingPunct="0">
              <a:lnSpc>
                <a:spcPct val="149000"/>
              </a:lnSpc>
            </a:pPr>
            <a:endParaRPr lang="tr-TR" sz="2400" b="1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 rot="-357045">
            <a:off x="1065213" y="3114675"/>
            <a:ext cx="2590800" cy="736600"/>
            <a:chOff x="2485" y="1676"/>
            <a:chExt cx="1531" cy="464"/>
          </a:xfrm>
        </p:grpSpPr>
        <p:sp>
          <p:nvSpPr>
            <p:cNvPr id="36889" name="Freeform 11"/>
            <p:cNvSpPr>
              <a:spLocks/>
            </p:cNvSpPr>
            <p:nvPr/>
          </p:nvSpPr>
          <p:spPr bwMode="auto">
            <a:xfrm>
              <a:off x="2485" y="1697"/>
              <a:ext cx="1502" cy="443"/>
            </a:xfrm>
            <a:custGeom>
              <a:avLst/>
              <a:gdLst>
                <a:gd name="T0" fmla="*/ 16 w 1502"/>
                <a:gd name="T1" fmla="*/ 0 h 443"/>
                <a:gd name="T2" fmla="*/ 1338 w 1502"/>
                <a:gd name="T3" fmla="*/ 151 h 443"/>
                <a:gd name="T4" fmla="*/ 1502 w 1502"/>
                <a:gd name="T5" fmla="*/ 328 h 443"/>
                <a:gd name="T6" fmla="*/ 1320 w 1502"/>
                <a:gd name="T7" fmla="*/ 443 h 443"/>
                <a:gd name="T8" fmla="*/ 0 w 1502"/>
                <a:gd name="T9" fmla="*/ 291 h 443"/>
                <a:gd name="T10" fmla="*/ 16 w 1502"/>
                <a:gd name="T11" fmla="*/ 0 h 4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2"/>
                <a:gd name="T19" fmla="*/ 0 h 443"/>
                <a:gd name="T20" fmla="*/ 1502 w 1502"/>
                <a:gd name="T21" fmla="*/ 443 h 4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2" h="443">
                  <a:moveTo>
                    <a:pt x="16" y="0"/>
                  </a:moveTo>
                  <a:lnTo>
                    <a:pt x="1338" y="151"/>
                  </a:lnTo>
                  <a:lnTo>
                    <a:pt x="1502" y="328"/>
                  </a:lnTo>
                  <a:lnTo>
                    <a:pt x="1320" y="443"/>
                  </a:lnTo>
                  <a:lnTo>
                    <a:pt x="0" y="29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B2B2B2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6890" name="Freeform 12"/>
            <p:cNvSpPr>
              <a:spLocks/>
            </p:cNvSpPr>
            <p:nvPr/>
          </p:nvSpPr>
          <p:spPr bwMode="auto">
            <a:xfrm>
              <a:off x="2513" y="1676"/>
              <a:ext cx="1503" cy="444"/>
            </a:xfrm>
            <a:custGeom>
              <a:avLst/>
              <a:gdLst>
                <a:gd name="T0" fmla="*/ 18 w 1503"/>
                <a:gd name="T1" fmla="*/ 0 h 444"/>
                <a:gd name="T2" fmla="*/ 1338 w 1503"/>
                <a:gd name="T3" fmla="*/ 152 h 444"/>
                <a:gd name="T4" fmla="*/ 1503 w 1503"/>
                <a:gd name="T5" fmla="*/ 328 h 444"/>
                <a:gd name="T6" fmla="*/ 1320 w 1503"/>
                <a:gd name="T7" fmla="*/ 444 h 444"/>
                <a:gd name="T8" fmla="*/ 0 w 1503"/>
                <a:gd name="T9" fmla="*/ 293 h 444"/>
                <a:gd name="T10" fmla="*/ 18 w 1503"/>
                <a:gd name="T11" fmla="*/ 0 h 4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3"/>
                <a:gd name="T19" fmla="*/ 0 h 444"/>
                <a:gd name="T20" fmla="*/ 1503 w 1503"/>
                <a:gd name="T21" fmla="*/ 444 h 4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3" h="444">
                  <a:moveTo>
                    <a:pt x="18" y="0"/>
                  </a:moveTo>
                  <a:lnTo>
                    <a:pt x="1338" y="152"/>
                  </a:lnTo>
                  <a:lnTo>
                    <a:pt x="1503" y="328"/>
                  </a:lnTo>
                  <a:lnTo>
                    <a:pt x="1320" y="444"/>
                  </a:lnTo>
                  <a:lnTo>
                    <a:pt x="0" y="29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8F8F8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277938" y="1365250"/>
            <a:ext cx="3827462" cy="639763"/>
            <a:chOff x="2581" y="860"/>
            <a:chExt cx="1528" cy="403"/>
          </a:xfrm>
        </p:grpSpPr>
        <p:sp>
          <p:nvSpPr>
            <p:cNvPr id="36887" name="Freeform 14"/>
            <p:cNvSpPr>
              <a:spLocks/>
            </p:cNvSpPr>
            <p:nvPr/>
          </p:nvSpPr>
          <p:spPr bwMode="auto">
            <a:xfrm>
              <a:off x="2581" y="888"/>
              <a:ext cx="1503" cy="375"/>
            </a:xfrm>
            <a:custGeom>
              <a:avLst/>
              <a:gdLst>
                <a:gd name="T0" fmla="*/ 3 w 1503"/>
                <a:gd name="T1" fmla="*/ 375 h 375"/>
                <a:gd name="T2" fmla="*/ 1330 w 1503"/>
                <a:gd name="T3" fmla="*/ 293 h 375"/>
                <a:gd name="T4" fmla="*/ 1503 w 1503"/>
                <a:gd name="T5" fmla="*/ 126 h 375"/>
                <a:gd name="T6" fmla="*/ 1329 w 1503"/>
                <a:gd name="T7" fmla="*/ 0 h 375"/>
                <a:gd name="T8" fmla="*/ 0 w 1503"/>
                <a:gd name="T9" fmla="*/ 82 h 375"/>
                <a:gd name="T10" fmla="*/ 3 w 1503"/>
                <a:gd name="T11" fmla="*/ 375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3"/>
                <a:gd name="T19" fmla="*/ 0 h 375"/>
                <a:gd name="T20" fmla="*/ 1503 w 1503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3" h="375">
                  <a:moveTo>
                    <a:pt x="3" y="375"/>
                  </a:moveTo>
                  <a:lnTo>
                    <a:pt x="1330" y="293"/>
                  </a:lnTo>
                  <a:lnTo>
                    <a:pt x="1503" y="126"/>
                  </a:lnTo>
                  <a:lnTo>
                    <a:pt x="1329" y="0"/>
                  </a:lnTo>
                  <a:lnTo>
                    <a:pt x="0" y="82"/>
                  </a:lnTo>
                  <a:lnTo>
                    <a:pt x="3" y="375"/>
                  </a:lnTo>
                  <a:close/>
                </a:path>
              </a:pathLst>
            </a:custGeom>
            <a:solidFill>
              <a:srgbClr val="B2B2B2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6888" name="Freeform 15"/>
            <p:cNvSpPr>
              <a:spLocks/>
            </p:cNvSpPr>
            <p:nvPr/>
          </p:nvSpPr>
          <p:spPr bwMode="auto">
            <a:xfrm>
              <a:off x="2607" y="860"/>
              <a:ext cx="1502" cy="375"/>
            </a:xfrm>
            <a:custGeom>
              <a:avLst/>
              <a:gdLst>
                <a:gd name="T0" fmla="*/ 3 w 1502"/>
                <a:gd name="T1" fmla="*/ 375 h 375"/>
                <a:gd name="T2" fmla="*/ 1330 w 1502"/>
                <a:gd name="T3" fmla="*/ 292 h 375"/>
                <a:gd name="T4" fmla="*/ 1502 w 1502"/>
                <a:gd name="T5" fmla="*/ 125 h 375"/>
                <a:gd name="T6" fmla="*/ 1328 w 1502"/>
                <a:gd name="T7" fmla="*/ 0 h 375"/>
                <a:gd name="T8" fmla="*/ 0 w 1502"/>
                <a:gd name="T9" fmla="*/ 82 h 375"/>
                <a:gd name="T10" fmla="*/ 3 w 1502"/>
                <a:gd name="T11" fmla="*/ 375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2"/>
                <a:gd name="T19" fmla="*/ 0 h 375"/>
                <a:gd name="T20" fmla="*/ 1502 w 1502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2" h="375">
                  <a:moveTo>
                    <a:pt x="3" y="375"/>
                  </a:moveTo>
                  <a:lnTo>
                    <a:pt x="1330" y="292"/>
                  </a:lnTo>
                  <a:lnTo>
                    <a:pt x="1502" y="125"/>
                  </a:lnTo>
                  <a:lnTo>
                    <a:pt x="1328" y="0"/>
                  </a:lnTo>
                  <a:lnTo>
                    <a:pt x="0" y="82"/>
                  </a:lnTo>
                  <a:lnTo>
                    <a:pt x="3" y="375"/>
                  </a:lnTo>
                  <a:close/>
                </a:path>
              </a:pathLst>
            </a:custGeom>
            <a:solidFill>
              <a:srgbClr val="DDDDDD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52240" name="WordArt 16"/>
          <p:cNvSpPr>
            <a:spLocks noChangeArrowheads="1" noChangeShapeType="1" noTextEdit="1"/>
          </p:cNvSpPr>
          <p:nvPr/>
        </p:nvSpPr>
        <p:spPr bwMode="auto">
          <a:xfrm>
            <a:off x="1371600" y="3276600"/>
            <a:ext cx="1828800" cy="425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990033"/>
                </a:solidFill>
                <a:latin typeface="Arial Black Tur"/>
              </a:rPr>
              <a:t>POSTERLER</a:t>
            </a: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484188" y="1903413"/>
            <a:ext cx="4419600" cy="1185862"/>
            <a:chOff x="305" y="1199"/>
            <a:chExt cx="2784" cy="747"/>
          </a:xfrm>
        </p:grpSpPr>
        <p:grpSp>
          <p:nvGrpSpPr>
            <p:cNvPr id="36883" name="Group 18"/>
            <p:cNvGrpSpPr>
              <a:grpSpLocks/>
            </p:cNvGrpSpPr>
            <p:nvPr/>
          </p:nvGrpSpPr>
          <p:grpSpPr bwMode="auto">
            <a:xfrm rot="10432267">
              <a:off x="305" y="1199"/>
              <a:ext cx="2784" cy="747"/>
              <a:chOff x="2064" y="1130"/>
              <a:chExt cx="1519" cy="618"/>
            </a:xfrm>
          </p:grpSpPr>
          <p:sp>
            <p:nvSpPr>
              <p:cNvPr id="36885" name="Freeform 19"/>
              <p:cNvSpPr>
                <a:spLocks/>
              </p:cNvSpPr>
              <p:nvPr/>
            </p:nvSpPr>
            <p:spPr bwMode="auto">
              <a:xfrm>
                <a:off x="2076" y="1156"/>
                <a:ext cx="1507" cy="592"/>
              </a:xfrm>
              <a:custGeom>
                <a:avLst/>
                <a:gdLst>
                  <a:gd name="T0" fmla="*/ 1507 w 1507"/>
                  <a:gd name="T1" fmla="*/ 310 h 592"/>
                  <a:gd name="T2" fmla="*/ 213 w 1507"/>
                  <a:gd name="T3" fmla="*/ 0 h 592"/>
                  <a:gd name="T4" fmla="*/ 0 w 1507"/>
                  <a:gd name="T5" fmla="*/ 111 h 592"/>
                  <a:gd name="T6" fmla="*/ 130 w 1507"/>
                  <a:gd name="T7" fmla="*/ 281 h 592"/>
                  <a:gd name="T8" fmla="*/ 1424 w 1507"/>
                  <a:gd name="T9" fmla="*/ 592 h 592"/>
                  <a:gd name="T10" fmla="*/ 1507 w 1507"/>
                  <a:gd name="T11" fmla="*/ 310 h 5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07"/>
                  <a:gd name="T19" fmla="*/ 0 h 592"/>
                  <a:gd name="T20" fmla="*/ 1507 w 1507"/>
                  <a:gd name="T21" fmla="*/ 592 h 5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07" h="592">
                    <a:moveTo>
                      <a:pt x="1507" y="310"/>
                    </a:moveTo>
                    <a:lnTo>
                      <a:pt x="213" y="0"/>
                    </a:lnTo>
                    <a:lnTo>
                      <a:pt x="0" y="111"/>
                    </a:lnTo>
                    <a:lnTo>
                      <a:pt x="130" y="281"/>
                    </a:lnTo>
                    <a:lnTo>
                      <a:pt x="1424" y="592"/>
                    </a:lnTo>
                    <a:lnTo>
                      <a:pt x="1507" y="310"/>
                    </a:lnTo>
                    <a:close/>
                  </a:path>
                </a:pathLst>
              </a:custGeom>
              <a:solidFill>
                <a:srgbClr val="B2B2B2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6886" name="Freeform 20"/>
              <p:cNvSpPr>
                <a:spLocks/>
              </p:cNvSpPr>
              <p:nvPr/>
            </p:nvSpPr>
            <p:spPr bwMode="auto">
              <a:xfrm>
                <a:off x="2064" y="1130"/>
                <a:ext cx="1506" cy="591"/>
              </a:xfrm>
              <a:custGeom>
                <a:avLst/>
                <a:gdLst>
                  <a:gd name="T0" fmla="*/ 1506 w 1506"/>
                  <a:gd name="T1" fmla="*/ 309 h 591"/>
                  <a:gd name="T2" fmla="*/ 213 w 1506"/>
                  <a:gd name="T3" fmla="*/ 0 h 591"/>
                  <a:gd name="T4" fmla="*/ 0 w 1506"/>
                  <a:gd name="T5" fmla="*/ 110 h 591"/>
                  <a:gd name="T6" fmla="*/ 130 w 1506"/>
                  <a:gd name="T7" fmla="*/ 281 h 591"/>
                  <a:gd name="T8" fmla="*/ 1424 w 1506"/>
                  <a:gd name="T9" fmla="*/ 591 h 591"/>
                  <a:gd name="T10" fmla="*/ 1506 w 1506"/>
                  <a:gd name="T11" fmla="*/ 309 h 5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06"/>
                  <a:gd name="T19" fmla="*/ 0 h 591"/>
                  <a:gd name="T20" fmla="*/ 1506 w 1506"/>
                  <a:gd name="T21" fmla="*/ 591 h 5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06" h="591">
                    <a:moveTo>
                      <a:pt x="1506" y="309"/>
                    </a:moveTo>
                    <a:lnTo>
                      <a:pt x="213" y="0"/>
                    </a:lnTo>
                    <a:lnTo>
                      <a:pt x="0" y="110"/>
                    </a:lnTo>
                    <a:lnTo>
                      <a:pt x="130" y="281"/>
                    </a:lnTo>
                    <a:lnTo>
                      <a:pt x="1424" y="591"/>
                    </a:lnTo>
                    <a:lnTo>
                      <a:pt x="1506" y="309"/>
                    </a:lnTo>
                    <a:close/>
                  </a:path>
                </a:pathLst>
              </a:custGeom>
              <a:solidFill>
                <a:srgbClr val="EAEAEA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36884" name="WordArt 21"/>
            <p:cNvSpPr>
              <a:spLocks noChangeArrowheads="1" noChangeShapeType="1" noTextEdit="1"/>
            </p:cNvSpPr>
            <p:nvPr/>
          </p:nvSpPr>
          <p:spPr bwMode="auto">
            <a:xfrm rot="197344">
              <a:off x="1438" y="1476"/>
              <a:ext cx="1236" cy="2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tr-TR" sz="3600" i="1" kern="10">
                  <a:ln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/>
                    </a:outerShdw>
                  </a:effectLst>
                  <a:latin typeface="Arial Black Tur"/>
                </a:rPr>
                <a:t>TELEFON</a:t>
              </a: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766763" y="4225925"/>
            <a:ext cx="4876800" cy="1335088"/>
            <a:chOff x="483" y="2662"/>
            <a:chExt cx="3072" cy="841"/>
          </a:xfrm>
        </p:grpSpPr>
        <p:grpSp>
          <p:nvGrpSpPr>
            <p:cNvPr id="36879" name="Group 23"/>
            <p:cNvGrpSpPr>
              <a:grpSpLocks/>
            </p:cNvGrpSpPr>
            <p:nvPr/>
          </p:nvGrpSpPr>
          <p:grpSpPr bwMode="auto">
            <a:xfrm rot="10621620">
              <a:off x="483" y="2662"/>
              <a:ext cx="3072" cy="841"/>
              <a:chOff x="2253" y="1976"/>
              <a:chExt cx="1532" cy="650"/>
            </a:xfrm>
          </p:grpSpPr>
          <p:sp>
            <p:nvSpPr>
              <p:cNvPr id="36881" name="Freeform 24"/>
              <p:cNvSpPr>
                <a:spLocks/>
              </p:cNvSpPr>
              <p:nvPr/>
            </p:nvSpPr>
            <p:spPr bwMode="auto">
              <a:xfrm>
                <a:off x="2286" y="1994"/>
                <a:ext cx="1499" cy="632"/>
              </a:xfrm>
              <a:custGeom>
                <a:avLst/>
                <a:gdLst>
                  <a:gd name="T0" fmla="*/ 1499 w 1499"/>
                  <a:gd name="T1" fmla="*/ 278 h 632"/>
                  <a:gd name="T2" fmla="*/ 219 w 1499"/>
                  <a:gd name="T3" fmla="*/ 632 h 632"/>
                  <a:gd name="T4" fmla="*/ 0 w 1499"/>
                  <a:gd name="T5" fmla="*/ 531 h 632"/>
                  <a:gd name="T6" fmla="*/ 125 w 1499"/>
                  <a:gd name="T7" fmla="*/ 355 h 632"/>
                  <a:gd name="T8" fmla="*/ 1407 w 1499"/>
                  <a:gd name="T9" fmla="*/ 0 h 632"/>
                  <a:gd name="T10" fmla="*/ 1499 w 1499"/>
                  <a:gd name="T11" fmla="*/ 278 h 6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9"/>
                  <a:gd name="T19" fmla="*/ 0 h 632"/>
                  <a:gd name="T20" fmla="*/ 1499 w 1499"/>
                  <a:gd name="T21" fmla="*/ 632 h 6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9" h="632">
                    <a:moveTo>
                      <a:pt x="1499" y="278"/>
                    </a:moveTo>
                    <a:lnTo>
                      <a:pt x="219" y="632"/>
                    </a:lnTo>
                    <a:lnTo>
                      <a:pt x="0" y="531"/>
                    </a:lnTo>
                    <a:lnTo>
                      <a:pt x="125" y="355"/>
                    </a:lnTo>
                    <a:lnTo>
                      <a:pt x="1407" y="0"/>
                    </a:lnTo>
                    <a:lnTo>
                      <a:pt x="1499" y="278"/>
                    </a:lnTo>
                    <a:close/>
                  </a:path>
                </a:pathLst>
              </a:custGeom>
              <a:solidFill>
                <a:srgbClr val="856A4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6882" name="Freeform 25"/>
              <p:cNvSpPr>
                <a:spLocks/>
              </p:cNvSpPr>
              <p:nvPr/>
            </p:nvSpPr>
            <p:spPr bwMode="auto">
              <a:xfrm>
                <a:off x="2253" y="1976"/>
                <a:ext cx="1498" cy="632"/>
              </a:xfrm>
              <a:custGeom>
                <a:avLst/>
                <a:gdLst>
                  <a:gd name="T0" fmla="*/ 1498 w 1498"/>
                  <a:gd name="T1" fmla="*/ 278 h 632"/>
                  <a:gd name="T2" fmla="*/ 218 w 1498"/>
                  <a:gd name="T3" fmla="*/ 632 h 632"/>
                  <a:gd name="T4" fmla="*/ 0 w 1498"/>
                  <a:gd name="T5" fmla="*/ 530 h 632"/>
                  <a:gd name="T6" fmla="*/ 124 w 1498"/>
                  <a:gd name="T7" fmla="*/ 355 h 632"/>
                  <a:gd name="T8" fmla="*/ 1406 w 1498"/>
                  <a:gd name="T9" fmla="*/ 0 h 632"/>
                  <a:gd name="T10" fmla="*/ 1498 w 1498"/>
                  <a:gd name="T11" fmla="*/ 278 h 6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8"/>
                  <a:gd name="T19" fmla="*/ 0 h 632"/>
                  <a:gd name="T20" fmla="*/ 1498 w 1498"/>
                  <a:gd name="T21" fmla="*/ 632 h 6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8" h="632">
                    <a:moveTo>
                      <a:pt x="1498" y="278"/>
                    </a:moveTo>
                    <a:lnTo>
                      <a:pt x="218" y="632"/>
                    </a:lnTo>
                    <a:lnTo>
                      <a:pt x="0" y="530"/>
                    </a:lnTo>
                    <a:lnTo>
                      <a:pt x="124" y="355"/>
                    </a:lnTo>
                    <a:lnTo>
                      <a:pt x="1406" y="0"/>
                    </a:lnTo>
                    <a:lnTo>
                      <a:pt x="1498" y="278"/>
                    </a:lnTo>
                    <a:close/>
                  </a:path>
                </a:pathLst>
              </a:custGeom>
              <a:solidFill>
                <a:srgbClr val="856A4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36880" name="WordArt 26"/>
            <p:cNvSpPr>
              <a:spLocks noChangeArrowheads="1" noChangeShapeType="1" noTextEdit="1"/>
            </p:cNvSpPr>
            <p:nvPr/>
          </p:nvSpPr>
          <p:spPr bwMode="auto">
            <a:xfrm rot="-742153">
              <a:off x="634" y="2928"/>
              <a:ext cx="2616" cy="30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tr-TR" sz="3600" kern="10">
                  <a:ln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FFFF"/>
                  </a:solidFill>
                  <a:latin typeface="Comic Sans MS"/>
                </a:rPr>
                <a:t>MÜZİK DİNLEMEK</a:t>
              </a:r>
            </a:p>
          </p:txBody>
        </p:sp>
      </p:grpSp>
      <p:sp>
        <p:nvSpPr>
          <p:cNvPr id="52251" name="WordArt 27"/>
          <p:cNvSpPr>
            <a:spLocks noChangeArrowheads="1" noChangeShapeType="1" noTextEdit="1"/>
          </p:cNvSpPr>
          <p:nvPr/>
        </p:nvSpPr>
        <p:spPr bwMode="auto">
          <a:xfrm rot="-110050">
            <a:off x="1473200" y="1471613"/>
            <a:ext cx="3021013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b="1" i="1" kern="10">
                <a:ln w="9525">
                  <a:noFill/>
                  <a:round/>
                  <a:headEnd type="none" w="sm" len="sm"/>
                  <a:tailEnd type="none" w="sm" len="sm"/>
                </a:ln>
                <a:solidFill>
                  <a:srgbClr val="856A4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Century Gothic"/>
              </a:rPr>
              <a:t>yatarak çalışmak</a:t>
            </a:r>
          </a:p>
        </p:txBody>
      </p: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1219200" y="304800"/>
            <a:ext cx="2413000" cy="1222375"/>
            <a:chOff x="1488" y="-111"/>
            <a:chExt cx="1520" cy="770"/>
          </a:xfrm>
        </p:grpSpPr>
        <p:grpSp>
          <p:nvGrpSpPr>
            <p:cNvPr id="36875" name="Group 29"/>
            <p:cNvGrpSpPr>
              <a:grpSpLocks/>
            </p:cNvGrpSpPr>
            <p:nvPr/>
          </p:nvGrpSpPr>
          <p:grpSpPr bwMode="auto">
            <a:xfrm rot="-10799952">
              <a:off x="1488" y="0"/>
              <a:ext cx="1520" cy="533"/>
              <a:chOff x="2085" y="509"/>
              <a:chExt cx="1520" cy="533"/>
            </a:xfrm>
          </p:grpSpPr>
          <p:sp>
            <p:nvSpPr>
              <p:cNvPr id="36877" name="Freeform 30"/>
              <p:cNvSpPr>
                <a:spLocks/>
              </p:cNvSpPr>
              <p:nvPr/>
            </p:nvSpPr>
            <p:spPr bwMode="auto">
              <a:xfrm>
                <a:off x="2085" y="531"/>
                <a:ext cx="1499" cy="511"/>
              </a:xfrm>
              <a:custGeom>
                <a:avLst/>
                <a:gdLst>
                  <a:gd name="T0" fmla="*/ 1466 w 1499"/>
                  <a:gd name="T1" fmla="*/ 511 h 511"/>
                  <a:gd name="T2" fmla="*/ 154 w 1499"/>
                  <a:gd name="T3" fmla="*/ 291 h 511"/>
                  <a:gd name="T4" fmla="*/ 0 w 1499"/>
                  <a:gd name="T5" fmla="*/ 106 h 511"/>
                  <a:gd name="T6" fmla="*/ 187 w 1499"/>
                  <a:gd name="T7" fmla="*/ 0 h 511"/>
                  <a:gd name="T8" fmla="*/ 1499 w 1499"/>
                  <a:gd name="T9" fmla="*/ 221 h 511"/>
                  <a:gd name="T10" fmla="*/ 1466 w 1499"/>
                  <a:gd name="T11" fmla="*/ 511 h 5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9"/>
                  <a:gd name="T19" fmla="*/ 0 h 511"/>
                  <a:gd name="T20" fmla="*/ 1499 w 1499"/>
                  <a:gd name="T21" fmla="*/ 511 h 5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9" h="511">
                    <a:moveTo>
                      <a:pt x="1466" y="511"/>
                    </a:moveTo>
                    <a:lnTo>
                      <a:pt x="154" y="291"/>
                    </a:lnTo>
                    <a:lnTo>
                      <a:pt x="0" y="106"/>
                    </a:lnTo>
                    <a:lnTo>
                      <a:pt x="187" y="0"/>
                    </a:lnTo>
                    <a:lnTo>
                      <a:pt x="1499" y="221"/>
                    </a:lnTo>
                    <a:lnTo>
                      <a:pt x="1466" y="511"/>
                    </a:lnTo>
                    <a:close/>
                  </a:path>
                </a:pathLst>
              </a:custGeom>
              <a:solidFill>
                <a:srgbClr val="B2B2B2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6878" name="Freeform 31"/>
              <p:cNvSpPr>
                <a:spLocks/>
              </p:cNvSpPr>
              <p:nvPr/>
            </p:nvSpPr>
            <p:spPr bwMode="auto">
              <a:xfrm>
                <a:off x="2106" y="509"/>
                <a:ext cx="1499" cy="511"/>
              </a:xfrm>
              <a:custGeom>
                <a:avLst/>
                <a:gdLst>
                  <a:gd name="T0" fmla="*/ 1466 w 1499"/>
                  <a:gd name="T1" fmla="*/ 511 h 511"/>
                  <a:gd name="T2" fmla="*/ 154 w 1499"/>
                  <a:gd name="T3" fmla="*/ 291 h 511"/>
                  <a:gd name="T4" fmla="*/ 0 w 1499"/>
                  <a:gd name="T5" fmla="*/ 106 h 511"/>
                  <a:gd name="T6" fmla="*/ 187 w 1499"/>
                  <a:gd name="T7" fmla="*/ 0 h 511"/>
                  <a:gd name="T8" fmla="*/ 1499 w 1499"/>
                  <a:gd name="T9" fmla="*/ 221 h 511"/>
                  <a:gd name="T10" fmla="*/ 1466 w 1499"/>
                  <a:gd name="T11" fmla="*/ 511 h 5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9"/>
                  <a:gd name="T19" fmla="*/ 0 h 511"/>
                  <a:gd name="T20" fmla="*/ 1499 w 1499"/>
                  <a:gd name="T21" fmla="*/ 511 h 5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9" h="511">
                    <a:moveTo>
                      <a:pt x="1466" y="511"/>
                    </a:moveTo>
                    <a:lnTo>
                      <a:pt x="154" y="291"/>
                    </a:lnTo>
                    <a:lnTo>
                      <a:pt x="0" y="106"/>
                    </a:lnTo>
                    <a:lnTo>
                      <a:pt x="187" y="0"/>
                    </a:lnTo>
                    <a:lnTo>
                      <a:pt x="1499" y="221"/>
                    </a:lnTo>
                    <a:lnTo>
                      <a:pt x="1466" y="511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36876" name="WordArt 32"/>
            <p:cNvSpPr>
              <a:spLocks noChangeArrowheads="1" noChangeShapeType="1" noTextEdit="1"/>
            </p:cNvSpPr>
            <p:nvPr/>
          </p:nvSpPr>
          <p:spPr bwMode="auto">
            <a:xfrm rot="1728298">
              <a:off x="1680" y="-111"/>
              <a:ext cx="1105" cy="77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/>
              <a:r>
                <a:rPr lang="tr-TR" sz="3600" kern="10">
                  <a:ln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000000"/>
                  </a:solidFill>
                  <a:latin typeface="Arial Black Tur"/>
                </a:rPr>
                <a:t>televizyon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3" grpId="0" autoUpdateAnimBg="0"/>
      <p:bldP spid="52240" grpId="0" animBg="1"/>
      <p:bldP spid="5225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685800" y="533400"/>
            <a:ext cx="4495800" cy="20177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tr-TR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çalışırken...</a:t>
            </a:r>
          </a:p>
        </p:txBody>
      </p:sp>
      <p:pic>
        <p:nvPicPr>
          <p:cNvPr id="37891" name="Picture 3" descr="jackham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048000"/>
            <a:ext cx="2536825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BS0055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276600"/>
            <a:ext cx="4595813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685800" y="762000"/>
            <a:ext cx="74676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tr-TR" sz="6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riba" pitchFamily="82" charset="0"/>
              </a:rPr>
              <a:t>Başarıya giden yol çok çalışmaktan değil,</a:t>
            </a:r>
          </a:p>
          <a:p>
            <a:pPr algn="ctr" eaLnBrk="0" hangingPunct="0">
              <a:defRPr/>
            </a:pPr>
            <a:r>
              <a:rPr lang="tr-TR" sz="6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riba" pitchFamily="82" charset="0"/>
              </a:rPr>
              <a:t>etkili çalışmaktan geçmektedir.</a:t>
            </a:r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6781800" y="4572000"/>
          <a:ext cx="2133600" cy="201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Clip" r:id="rId4" imgW="857880" imgH="807840" progId="MS_ClipArt_Gallery.2">
                  <p:embed/>
                </p:oleObj>
              </mc:Choice>
              <mc:Fallback>
                <p:oleObj name="Clip" r:id="rId4" imgW="857880" imgH="80784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572000"/>
                        <a:ext cx="2133600" cy="201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ll dir="rd"/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259632" y="381000"/>
            <a:ext cx="5832648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tr-TR" sz="4000" b="1" dirty="0">
                <a:latin typeface="Times New Roman" pitchFamily="18" charset="0"/>
              </a:rPr>
              <a:t>Ortamı hazır </a:t>
            </a:r>
            <a:r>
              <a:rPr kumimoji="1" lang="tr-TR" sz="4000" b="1" dirty="0" smtClean="0">
                <a:latin typeface="Times New Roman" pitchFamily="18" charset="0"/>
              </a:rPr>
              <a:t>hale </a:t>
            </a:r>
            <a:r>
              <a:rPr kumimoji="1" lang="tr-TR" sz="4000" b="1" dirty="0">
                <a:latin typeface="Times New Roman" pitchFamily="18" charset="0"/>
              </a:rPr>
              <a:t>getir.</a:t>
            </a:r>
          </a:p>
        </p:txBody>
      </p:sp>
      <p:pic>
        <p:nvPicPr>
          <p:cNvPr id="38915" name="Picture 3" descr="BD0529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86000"/>
            <a:ext cx="370522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2"/>
          <p:cNvSpPr>
            <a:spLocks noChangeArrowheads="1" noChangeShapeType="1" noTextEdit="1"/>
          </p:cNvSpPr>
          <p:nvPr/>
        </p:nvSpPr>
        <p:spPr bwMode="auto">
          <a:xfrm>
            <a:off x="609600" y="457200"/>
            <a:ext cx="2438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çalışma </a:t>
            </a:r>
          </a:p>
          <a:p>
            <a:pPr algn="ctr"/>
            <a:r>
              <a:rPr lang="tr-TR" sz="3600" kern="1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masası</a:t>
            </a:r>
          </a:p>
        </p:txBody>
      </p:sp>
      <p:sp>
        <p:nvSpPr>
          <p:cNvPr id="39939" name="WordArt 3"/>
          <p:cNvSpPr>
            <a:spLocks noChangeArrowheads="1" noChangeShapeType="1" noTextEdit="1"/>
          </p:cNvSpPr>
          <p:nvPr/>
        </p:nvSpPr>
        <p:spPr bwMode="auto">
          <a:xfrm>
            <a:off x="6019800" y="457200"/>
            <a:ext cx="2133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Yeme-İçme</a:t>
            </a:r>
          </a:p>
        </p:txBody>
      </p:sp>
      <p:sp>
        <p:nvSpPr>
          <p:cNvPr id="39940" name="WordArt 4"/>
          <p:cNvSpPr>
            <a:spLocks noChangeArrowheads="1" noChangeShapeType="1" noTextEdit="1"/>
          </p:cNvSpPr>
          <p:nvPr/>
        </p:nvSpPr>
        <p:spPr bwMode="auto">
          <a:xfrm>
            <a:off x="609600" y="3581400"/>
            <a:ext cx="2457450" cy="1289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Telefon ve </a:t>
            </a:r>
          </a:p>
          <a:p>
            <a:pPr algn="ctr"/>
            <a:r>
              <a:rPr lang="tr-TR" sz="3600" kern="1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Arkadaşlar</a:t>
            </a:r>
          </a:p>
        </p:txBody>
      </p:sp>
      <p:sp>
        <p:nvSpPr>
          <p:cNvPr id="43013" name="WordArt 5"/>
          <p:cNvSpPr>
            <a:spLocks noChangeArrowheads="1" noChangeShapeType="1" noTextEdit="1"/>
          </p:cNvSpPr>
          <p:nvPr/>
        </p:nvSpPr>
        <p:spPr bwMode="auto">
          <a:xfrm>
            <a:off x="3200400" y="2590800"/>
            <a:ext cx="2790825" cy="156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Bugün git</a:t>
            </a:r>
          </a:p>
          <a:p>
            <a:pPr algn="ctr"/>
            <a:r>
              <a:rPr lang="tr-TR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yarın gel</a:t>
            </a:r>
          </a:p>
        </p:txBody>
      </p:sp>
      <p:pic>
        <p:nvPicPr>
          <p:cNvPr id="39942" name="Picture 6" descr="icecrem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5240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 descr="phon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876800"/>
            <a:ext cx="152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8" descr="whackeranim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8288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9" descr="PEOP01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4038600"/>
            <a:ext cx="2046288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3886200" y="2057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tr-TR" sz="2400">
                <a:latin typeface="Times New Roman" pitchFamily="18" charset="0"/>
              </a:rPr>
              <a:t>Ey! Ders;</a:t>
            </a:r>
          </a:p>
        </p:txBody>
      </p:sp>
      <p:sp>
        <p:nvSpPr>
          <p:cNvPr id="39947" name="WordArt 11"/>
          <p:cNvSpPr>
            <a:spLocks noChangeArrowheads="1" noChangeShapeType="1" noTextEdit="1"/>
          </p:cNvSpPr>
          <p:nvPr/>
        </p:nvSpPr>
        <p:spPr bwMode="auto">
          <a:xfrm>
            <a:off x="5410200" y="5334000"/>
            <a:ext cx="315277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dağınık oda</a:t>
            </a:r>
          </a:p>
          <a:p>
            <a:pPr algn="ctr"/>
            <a:r>
              <a:rPr lang="tr-TR" sz="3600" kern="1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dağınık zihin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NEFR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24129"/>
            <a:ext cx="8001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3275856" y="332656"/>
            <a:ext cx="3888432" cy="191437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tr-TR" sz="3200" b="1" i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Ç</a:t>
            </a:r>
            <a:r>
              <a:rPr lang="tr-TR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</a:t>
            </a:r>
            <a:r>
              <a:rPr lang="tr-TR" sz="3200" b="1" i="1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</a:t>
            </a:r>
            <a:r>
              <a:rPr lang="tr-TR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ı</a:t>
            </a:r>
            <a:r>
              <a:rPr lang="tr-TR" sz="3200" b="1" i="1" dirty="0">
                <a:solidFill>
                  <a:srgbClr val="00CC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ş</a:t>
            </a:r>
            <a:r>
              <a:rPr lang="tr-T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</a:t>
            </a:r>
            <a:r>
              <a:rPr lang="tr-TR" sz="32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</a:t>
            </a:r>
            <a:r>
              <a:rPr lang="tr-TR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tr-TR" sz="32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</a:t>
            </a:r>
            <a:r>
              <a:rPr lang="tr-TR" sz="32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</a:t>
            </a:r>
            <a:r>
              <a:rPr lang="tr-TR" sz="3200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</a:t>
            </a:r>
            <a:r>
              <a:rPr lang="tr-TR" sz="3200" b="1" i="1" dirty="0">
                <a:solidFill>
                  <a:srgbClr val="CC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</a:t>
            </a:r>
            <a:r>
              <a:rPr lang="tr-TR" sz="32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ı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tr-TR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ve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tr-TR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tr-TR" sz="32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Masası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rgbClr val="FF0000"/>
                </a:solidFill>
                <a:latin typeface="Comic Sans MS" pitchFamily="66" charset="0"/>
              </a:rPr>
              <a:t>HEDEFE NASIL</a:t>
            </a:r>
            <a:r>
              <a:rPr lang="tr-TR" sz="3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tr-TR" sz="3200" b="1" dirty="0" smtClean="0">
                <a:solidFill>
                  <a:srgbClr val="FF0000"/>
                </a:solidFill>
                <a:latin typeface="Comic Sans MS" pitchFamily="66" charset="0"/>
              </a:rPr>
              <a:t>ULAŞILIR?</a:t>
            </a:r>
            <a:endParaRPr lang="tr-TR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99592" y="1988840"/>
            <a:ext cx="7772870" cy="4176464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tr-TR" sz="1600" b="1" dirty="0" smtClean="0">
                <a:latin typeface="Comic Sans MS" panose="030F0702030302020204" pitchFamily="66" charset="0"/>
              </a:rPr>
              <a:t>* Konu tekrarı yaparak,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sz="1600" b="1" dirty="0" smtClean="0"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tr-TR" sz="1600" b="1" dirty="0" smtClean="0">
                <a:latin typeface="Comic Sans MS" panose="030F0702030302020204" pitchFamily="66" charset="0"/>
              </a:rPr>
              <a:t>* Her gün belli sayıda test çözerek,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sz="1600" b="1" dirty="0" smtClean="0"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tr-TR" sz="1600" b="1" dirty="0" smtClean="0">
                <a:latin typeface="Comic Sans MS" panose="030F0702030302020204" pitchFamily="66" charset="0"/>
              </a:rPr>
              <a:t>* Deneme sınavlarının sonuçlarına göre plan hazırlayarak,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sz="1600" b="1" dirty="0" smtClean="0"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tr-TR" sz="1600" b="1" dirty="0" smtClean="0">
                <a:latin typeface="Comic Sans MS" panose="030F0702030302020204" pitchFamily="66" charset="0"/>
              </a:rPr>
              <a:t>* Çözemediğiniz soruları görmezden gelmeyerek,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sz="1600" b="1" dirty="0" smtClean="0"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tr-TR" sz="1600" b="1" dirty="0" smtClean="0">
                <a:latin typeface="Comic Sans MS" panose="030F0702030302020204" pitchFamily="66" charset="0"/>
              </a:rPr>
              <a:t>* İlgi ,yetenek ve değerlerinize uygun bir hedef belirleyerek</a:t>
            </a:r>
            <a:r>
              <a:rPr lang="tr-TR" sz="1400" dirty="0" smtClean="0"/>
              <a:t>.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4565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447800" y="990600"/>
            <a:ext cx="6324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tr-TR" sz="4000" b="1">
                <a:latin typeface="Times New Roman" pitchFamily="18" charset="0"/>
              </a:rPr>
              <a:t>Çalışma odasının kullanım amaçları: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352800" y="3352800"/>
            <a:ext cx="480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tr-TR" sz="4000" b="1">
                <a:latin typeface="Times New Roman" pitchFamily="18" charset="0"/>
              </a:rPr>
              <a:t>1- uyumak için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352800" y="4191000"/>
            <a:ext cx="5029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tr-TR" sz="4000" b="1" dirty="0">
                <a:latin typeface="Times New Roman" pitchFamily="18" charset="0"/>
              </a:rPr>
              <a:t>2- ders çalışmak için</a:t>
            </a:r>
          </a:p>
          <a:p>
            <a:pPr>
              <a:spcBef>
                <a:spcPct val="50000"/>
              </a:spcBef>
            </a:pPr>
            <a:r>
              <a:rPr kumimoji="1" lang="tr-TR" sz="4000" b="1" dirty="0">
                <a:latin typeface="Times New Roman" pitchFamily="18" charset="0"/>
              </a:rPr>
              <a:t>                   </a:t>
            </a:r>
            <a:r>
              <a:rPr kumimoji="1" lang="tr-TR" sz="4000" b="1" dirty="0" smtClean="0">
                <a:latin typeface="Times New Roman" pitchFamily="18" charset="0"/>
              </a:rPr>
              <a:t>?</a:t>
            </a:r>
            <a:endParaRPr kumimoji="1" lang="tr-TR" sz="4000" b="1" dirty="0">
              <a:latin typeface="Times New Roman" pitchFamily="18" charset="0"/>
            </a:endParaRPr>
          </a:p>
        </p:txBody>
      </p:sp>
      <p:pic>
        <p:nvPicPr>
          <p:cNvPr id="41989" name="Picture 5" descr="PEOP14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191000"/>
            <a:ext cx="2624138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 descr="BD0667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905000"/>
            <a:ext cx="14557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381000" y="685800"/>
            <a:ext cx="6858000" cy="5492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tr-TR" sz="3000" b="1">
                <a:solidFill>
                  <a:schemeClr val="bg1"/>
                </a:solidFill>
                <a:latin typeface="Times New Roman" pitchFamily="18" charset="0"/>
              </a:rPr>
              <a:t>Çalışma odasında neler yapılmamalı ?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752600" y="1676400"/>
            <a:ext cx="662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tr-TR" sz="2800" b="1">
                <a:latin typeface="Times New Roman" pitchFamily="18" charset="0"/>
              </a:rPr>
              <a:t>1- Gazete-dergi  vb yayınlar okunmamalı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752600" y="2895600"/>
            <a:ext cx="640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tr-TR" sz="2800" b="1">
                <a:latin typeface="Times New Roman" pitchFamily="18" charset="0"/>
              </a:rPr>
              <a:t>2- Tv-müzik-bilgisayar kullanılmamalı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752600" y="3962400"/>
            <a:ext cx="563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tr-TR" sz="2800" b="1">
                <a:latin typeface="Times New Roman" pitchFamily="18" charset="0"/>
              </a:rPr>
              <a:t>3- Yeme-içme olmamalı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676400" y="5181600"/>
            <a:ext cx="640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tr-TR" sz="2800" b="1">
                <a:latin typeface="Times New Roman" pitchFamily="18" charset="0"/>
              </a:rPr>
              <a:t>4- Yatarak-uzanarak ders çalışılmamalı</a:t>
            </a:r>
          </a:p>
        </p:txBody>
      </p:sp>
      <p:pic>
        <p:nvPicPr>
          <p:cNvPr id="43015" name="Picture 7" descr="IMG-SH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733800"/>
            <a:ext cx="132556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8" descr="laf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137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" descr="Kağıt torba"/>
          <p:cNvSpPr>
            <a:spLocks noChangeArrowheads="1" noChangeShapeType="1" noTextEdit="1"/>
          </p:cNvSpPr>
          <p:nvPr/>
        </p:nvSpPr>
        <p:spPr bwMode="auto">
          <a:xfrm>
            <a:off x="1676400" y="3733800"/>
            <a:ext cx="5486400" cy="2619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954"/>
              </a:avLst>
            </a:prstTxWarp>
          </a:bodyPr>
          <a:lstStyle/>
          <a:p>
            <a:pPr algn="ctr"/>
            <a:r>
              <a:rPr lang="tr-TR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/>
                  </a:outerShdw>
                </a:effectLst>
                <a:latin typeface="Times New Roman"/>
                <a:cs typeface="Times New Roman"/>
              </a:rPr>
              <a:t>poster-afiş vb</a:t>
            </a:r>
          </a:p>
          <a:p>
            <a:pPr algn="ctr"/>
            <a:endParaRPr lang="tr-TR" sz="3600" kern="1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tr-TR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/>
                  </a:outerShdw>
                </a:effectLst>
                <a:latin typeface="Times New Roman"/>
                <a:cs typeface="Times New Roman"/>
              </a:rPr>
              <a:t>olmamalı...</a:t>
            </a:r>
          </a:p>
        </p:txBody>
      </p:sp>
      <p:pic>
        <p:nvPicPr>
          <p:cNvPr id="44035" name="Picture 3" descr="amutbo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93738"/>
            <a:ext cx="3505200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 descr="yuz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685800"/>
            <a:ext cx="3657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0" y="332656"/>
            <a:ext cx="73803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tr-TR" sz="6000" b="1" dirty="0">
                <a:latin typeface="Balloon XBd BT" pitchFamily="66" charset="0"/>
              </a:rPr>
              <a:t>En ideal ders çalışma süresi 40 dakikadır</a:t>
            </a:r>
            <a:r>
              <a:rPr lang="tr-TR" sz="9600" b="1" dirty="0">
                <a:latin typeface="Balloon XBd BT" pitchFamily="66" charset="0"/>
              </a:rPr>
              <a:t>.</a:t>
            </a:r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3352800" y="4114800"/>
          <a:ext cx="2224088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Clip" r:id="rId3" imgW="685800" imgH="846360" progId="MS_ClipArt_Gallery.2">
                  <p:embed/>
                </p:oleObj>
              </mc:Choice>
              <mc:Fallback>
                <p:oleObj name="Clip" r:id="rId3" imgW="685800" imgH="84636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114800"/>
                        <a:ext cx="2224088" cy="274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251520" y="260648"/>
            <a:ext cx="6375709" cy="607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tr-TR" sz="3600" b="1" dirty="0">
                <a:latin typeface="Balloon XBd BT" pitchFamily="66" charset="0"/>
              </a:rPr>
              <a:t>40 dakikalık ders </a:t>
            </a:r>
            <a:r>
              <a:rPr lang="tr-TR" sz="3600" b="1" dirty="0" smtClean="0">
                <a:latin typeface="Balloon XBd BT" pitchFamily="66" charset="0"/>
              </a:rPr>
              <a:t>çalışmadan</a:t>
            </a:r>
            <a:endParaRPr lang="tr-TR" sz="3600" b="1" dirty="0">
              <a:latin typeface="Balloon XBd BT" pitchFamily="66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tr-TR" sz="3600" b="1" dirty="0">
                <a:latin typeface="Balloon XBd BT" pitchFamily="66" charset="0"/>
              </a:rPr>
              <a:t> sonra mutlaka 10</a:t>
            </a:r>
          </a:p>
          <a:p>
            <a:pPr eaLnBrk="0" hangingPunct="0">
              <a:lnSpc>
                <a:spcPct val="120000"/>
              </a:lnSpc>
            </a:pPr>
            <a:r>
              <a:rPr lang="tr-TR" sz="3600" b="1" dirty="0">
                <a:latin typeface="Balloon XBd BT" pitchFamily="66" charset="0"/>
              </a:rPr>
              <a:t>dakikalık bir tekrar yapılmalıdır. </a:t>
            </a:r>
          </a:p>
          <a:p>
            <a:pPr eaLnBrk="0" hangingPunct="0">
              <a:lnSpc>
                <a:spcPct val="120000"/>
              </a:lnSpc>
            </a:pPr>
            <a:r>
              <a:rPr lang="tr-TR" sz="3600" b="1" dirty="0">
                <a:latin typeface="Balloon XBd BT" pitchFamily="66" charset="0"/>
              </a:rPr>
              <a:t>10 dakikalık tekrardan</a:t>
            </a:r>
          </a:p>
          <a:p>
            <a:pPr eaLnBrk="0" hangingPunct="0">
              <a:lnSpc>
                <a:spcPct val="120000"/>
              </a:lnSpc>
            </a:pPr>
            <a:r>
              <a:rPr lang="tr-TR" sz="3600" b="1" dirty="0">
                <a:latin typeface="Balloon XBd BT" pitchFamily="66" charset="0"/>
              </a:rPr>
              <a:t>sonra mutlaka 10 dakikalık dinlenmeye vakit</a:t>
            </a:r>
          </a:p>
          <a:p>
            <a:pPr eaLnBrk="0" hangingPunct="0">
              <a:lnSpc>
                <a:spcPct val="120000"/>
              </a:lnSpc>
            </a:pPr>
            <a:r>
              <a:rPr lang="tr-TR" sz="3600" b="1" dirty="0">
                <a:latin typeface="Balloon XBd BT" pitchFamily="66" charset="0"/>
              </a:rPr>
              <a:t>ayrılmalıdır.</a:t>
            </a:r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6400800" y="1219200"/>
          <a:ext cx="233838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name="Clip" r:id="rId3" imgW="4671000" imgH="5021280" progId="MS_ClipArt_Gallery.2">
                  <p:embed/>
                </p:oleObj>
              </mc:Choice>
              <mc:Fallback>
                <p:oleObj name="Clip" r:id="rId3" imgW="4671000" imgH="502128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219200"/>
                        <a:ext cx="2338388" cy="251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 rot="5221483">
            <a:off x="6416675" y="4130675"/>
            <a:ext cx="2254250" cy="3200400"/>
            <a:chOff x="3946" y="1798"/>
            <a:chExt cx="1036" cy="1273"/>
          </a:xfrm>
        </p:grpSpPr>
        <p:sp>
          <p:nvSpPr>
            <p:cNvPr id="4101" name="Freeform 5"/>
            <p:cNvSpPr>
              <a:spLocks/>
            </p:cNvSpPr>
            <p:nvPr/>
          </p:nvSpPr>
          <p:spPr bwMode="auto">
            <a:xfrm>
              <a:off x="4692" y="2733"/>
              <a:ext cx="106" cy="201"/>
            </a:xfrm>
            <a:custGeom>
              <a:avLst/>
              <a:gdLst>
                <a:gd name="T0" fmla="*/ 82 w 106"/>
                <a:gd name="T1" fmla="*/ 42 h 201"/>
                <a:gd name="T2" fmla="*/ 83 w 106"/>
                <a:gd name="T3" fmla="*/ 45 h 201"/>
                <a:gd name="T4" fmla="*/ 86 w 106"/>
                <a:gd name="T5" fmla="*/ 52 h 201"/>
                <a:gd name="T6" fmla="*/ 89 w 106"/>
                <a:gd name="T7" fmla="*/ 56 h 201"/>
                <a:gd name="T8" fmla="*/ 91 w 106"/>
                <a:gd name="T9" fmla="*/ 61 h 201"/>
                <a:gd name="T10" fmla="*/ 93 w 106"/>
                <a:gd name="T11" fmla="*/ 68 h 201"/>
                <a:gd name="T12" fmla="*/ 96 w 106"/>
                <a:gd name="T13" fmla="*/ 74 h 201"/>
                <a:gd name="T14" fmla="*/ 98 w 106"/>
                <a:gd name="T15" fmla="*/ 81 h 201"/>
                <a:gd name="T16" fmla="*/ 101 w 106"/>
                <a:gd name="T17" fmla="*/ 89 h 201"/>
                <a:gd name="T18" fmla="*/ 102 w 106"/>
                <a:gd name="T19" fmla="*/ 96 h 201"/>
                <a:gd name="T20" fmla="*/ 104 w 106"/>
                <a:gd name="T21" fmla="*/ 104 h 201"/>
                <a:gd name="T22" fmla="*/ 106 w 106"/>
                <a:gd name="T23" fmla="*/ 120 h 201"/>
                <a:gd name="T24" fmla="*/ 105 w 106"/>
                <a:gd name="T25" fmla="*/ 135 h 201"/>
                <a:gd name="T26" fmla="*/ 91 w 106"/>
                <a:gd name="T27" fmla="*/ 201 h 201"/>
                <a:gd name="T28" fmla="*/ 63 w 106"/>
                <a:gd name="T29" fmla="*/ 183 h 201"/>
                <a:gd name="T30" fmla="*/ 27 w 106"/>
                <a:gd name="T31" fmla="*/ 135 h 201"/>
                <a:gd name="T32" fmla="*/ 7 w 106"/>
                <a:gd name="T33" fmla="*/ 98 h 201"/>
                <a:gd name="T34" fmla="*/ 5 w 106"/>
                <a:gd name="T35" fmla="*/ 96 h 201"/>
                <a:gd name="T36" fmla="*/ 4 w 106"/>
                <a:gd name="T37" fmla="*/ 87 h 201"/>
                <a:gd name="T38" fmla="*/ 0 w 106"/>
                <a:gd name="T39" fmla="*/ 64 h 201"/>
                <a:gd name="T40" fmla="*/ 0 w 106"/>
                <a:gd name="T41" fmla="*/ 52 h 201"/>
                <a:gd name="T42" fmla="*/ 1 w 106"/>
                <a:gd name="T43" fmla="*/ 45 h 201"/>
                <a:gd name="T44" fmla="*/ 1 w 106"/>
                <a:gd name="T45" fmla="*/ 42 h 201"/>
                <a:gd name="T46" fmla="*/ 3 w 106"/>
                <a:gd name="T47" fmla="*/ 40 h 201"/>
                <a:gd name="T48" fmla="*/ 5 w 106"/>
                <a:gd name="T49" fmla="*/ 34 h 201"/>
                <a:gd name="T50" fmla="*/ 9 w 106"/>
                <a:gd name="T51" fmla="*/ 29 h 201"/>
                <a:gd name="T52" fmla="*/ 13 w 106"/>
                <a:gd name="T53" fmla="*/ 25 h 201"/>
                <a:gd name="T54" fmla="*/ 20 w 106"/>
                <a:gd name="T55" fmla="*/ 22 h 201"/>
                <a:gd name="T56" fmla="*/ 27 w 106"/>
                <a:gd name="T57" fmla="*/ 0 h 201"/>
                <a:gd name="T58" fmla="*/ 82 w 106"/>
                <a:gd name="T59" fmla="*/ 42 h 201"/>
                <a:gd name="T60" fmla="*/ 82 w 106"/>
                <a:gd name="T61" fmla="*/ 42 h 20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6"/>
                <a:gd name="T94" fmla="*/ 0 h 201"/>
                <a:gd name="T95" fmla="*/ 106 w 106"/>
                <a:gd name="T96" fmla="*/ 201 h 20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6" h="201">
                  <a:moveTo>
                    <a:pt x="82" y="42"/>
                  </a:moveTo>
                  <a:lnTo>
                    <a:pt x="83" y="45"/>
                  </a:lnTo>
                  <a:lnTo>
                    <a:pt x="86" y="52"/>
                  </a:lnTo>
                  <a:lnTo>
                    <a:pt x="89" y="56"/>
                  </a:lnTo>
                  <a:lnTo>
                    <a:pt x="91" y="61"/>
                  </a:lnTo>
                  <a:lnTo>
                    <a:pt x="93" y="68"/>
                  </a:lnTo>
                  <a:lnTo>
                    <a:pt x="96" y="74"/>
                  </a:lnTo>
                  <a:lnTo>
                    <a:pt x="98" y="81"/>
                  </a:lnTo>
                  <a:lnTo>
                    <a:pt x="101" y="89"/>
                  </a:lnTo>
                  <a:lnTo>
                    <a:pt x="102" y="96"/>
                  </a:lnTo>
                  <a:lnTo>
                    <a:pt x="104" y="104"/>
                  </a:lnTo>
                  <a:lnTo>
                    <a:pt x="106" y="120"/>
                  </a:lnTo>
                  <a:lnTo>
                    <a:pt x="105" y="135"/>
                  </a:lnTo>
                  <a:lnTo>
                    <a:pt x="91" y="201"/>
                  </a:lnTo>
                  <a:lnTo>
                    <a:pt x="63" y="183"/>
                  </a:lnTo>
                  <a:lnTo>
                    <a:pt x="27" y="135"/>
                  </a:lnTo>
                  <a:lnTo>
                    <a:pt x="7" y="98"/>
                  </a:lnTo>
                  <a:lnTo>
                    <a:pt x="5" y="96"/>
                  </a:lnTo>
                  <a:lnTo>
                    <a:pt x="4" y="87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1" y="45"/>
                  </a:lnTo>
                  <a:lnTo>
                    <a:pt x="1" y="42"/>
                  </a:lnTo>
                  <a:lnTo>
                    <a:pt x="3" y="40"/>
                  </a:lnTo>
                  <a:lnTo>
                    <a:pt x="5" y="34"/>
                  </a:lnTo>
                  <a:lnTo>
                    <a:pt x="9" y="29"/>
                  </a:lnTo>
                  <a:lnTo>
                    <a:pt x="13" y="25"/>
                  </a:lnTo>
                  <a:lnTo>
                    <a:pt x="20" y="22"/>
                  </a:lnTo>
                  <a:lnTo>
                    <a:pt x="27" y="0"/>
                  </a:lnTo>
                  <a:lnTo>
                    <a:pt x="82" y="42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auto">
            <a:xfrm>
              <a:off x="4461" y="2846"/>
              <a:ext cx="124" cy="202"/>
            </a:xfrm>
            <a:custGeom>
              <a:avLst/>
              <a:gdLst>
                <a:gd name="T0" fmla="*/ 0 w 124"/>
                <a:gd name="T1" fmla="*/ 20 h 202"/>
                <a:gd name="T2" fmla="*/ 1 w 124"/>
                <a:gd name="T3" fmla="*/ 24 h 202"/>
                <a:gd name="T4" fmla="*/ 4 w 124"/>
                <a:gd name="T5" fmla="*/ 32 h 202"/>
                <a:gd name="T6" fmla="*/ 5 w 124"/>
                <a:gd name="T7" fmla="*/ 37 h 202"/>
                <a:gd name="T8" fmla="*/ 8 w 124"/>
                <a:gd name="T9" fmla="*/ 43 h 202"/>
                <a:gd name="T10" fmla="*/ 11 w 124"/>
                <a:gd name="T11" fmla="*/ 50 h 202"/>
                <a:gd name="T12" fmla="*/ 13 w 124"/>
                <a:gd name="T13" fmla="*/ 58 h 202"/>
                <a:gd name="T14" fmla="*/ 16 w 124"/>
                <a:gd name="T15" fmla="*/ 65 h 202"/>
                <a:gd name="T16" fmla="*/ 19 w 124"/>
                <a:gd name="T17" fmla="*/ 73 h 202"/>
                <a:gd name="T18" fmla="*/ 21 w 124"/>
                <a:gd name="T19" fmla="*/ 80 h 202"/>
                <a:gd name="T20" fmla="*/ 24 w 124"/>
                <a:gd name="T21" fmla="*/ 87 h 202"/>
                <a:gd name="T22" fmla="*/ 27 w 124"/>
                <a:gd name="T23" fmla="*/ 94 h 202"/>
                <a:gd name="T24" fmla="*/ 30 w 124"/>
                <a:gd name="T25" fmla="*/ 99 h 202"/>
                <a:gd name="T26" fmla="*/ 32 w 124"/>
                <a:gd name="T27" fmla="*/ 107 h 202"/>
                <a:gd name="T28" fmla="*/ 35 w 124"/>
                <a:gd name="T29" fmla="*/ 111 h 202"/>
                <a:gd name="T30" fmla="*/ 37 w 124"/>
                <a:gd name="T31" fmla="*/ 115 h 202"/>
                <a:gd name="T32" fmla="*/ 39 w 124"/>
                <a:gd name="T33" fmla="*/ 120 h 202"/>
                <a:gd name="T34" fmla="*/ 42 w 124"/>
                <a:gd name="T35" fmla="*/ 125 h 202"/>
                <a:gd name="T36" fmla="*/ 45 w 124"/>
                <a:gd name="T37" fmla="*/ 130 h 202"/>
                <a:gd name="T38" fmla="*/ 49 w 124"/>
                <a:gd name="T39" fmla="*/ 136 h 202"/>
                <a:gd name="T40" fmla="*/ 52 w 124"/>
                <a:gd name="T41" fmla="*/ 141 h 202"/>
                <a:gd name="T42" fmla="*/ 54 w 124"/>
                <a:gd name="T43" fmla="*/ 147 h 202"/>
                <a:gd name="T44" fmla="*/ 57 w 124"/>
                <a:gd name="T45" fmla="*/ 152 h 202"/>
                <a:gd name="T46" fmla="*/ 60 w 124"/>
                <a:gd name="T47" fmla="*/ 156 h 202"/>
                <a:gd name="T48" fmla="*/ 63 w 124"/>
                <a:gd name="T49" fmla="*/ 162 h 202"/>
                <a:gd name="T50" fmla="*/ 65 w 124"/>
                <a:gd name="T51" fmla="*/ 165 h 202"/>
                <a:gd name="T52" fmla="*/ 68 w 124"/>
                <a:gd name="T53" fmla="*/ 172 h 202"/>
                <a:gd name="T54" fmla="*/ 69 w 124"/>
                <a:gd name="T55" fmla="*/ 173 h 202"/>
                <a:gd name="T56" fmla="*/ 95 w 124"/>
                <a:gd name="T57" fmla="*/ 202 h 202"/>
                <a:gd name="T58" fmla="*/ 124 w 124"/>
                <a:gd name="T59" fmla="*/ 159 h 202"/>
                <a:gd name="T60" fmla="*/ 124 w 124"/>
                <a:gd name="T61" fmla="*/ 140 h 202"/>
                <a:gd name="T62" fmla="*/ 123 w 124"/>
                <a:gd name="T63" fmla="*/ 118 h 202"/>
                <a:gd name="T64" fmla="*/ 121 w 124"/>
                <a:gd name="T65" fmla="*/ 94 h 202"/>
                <a:gd name="T66" fmla="*/ 119 w 124"/>
                <a:gd name="T67" fmla="*/ 80 h 202"/>
                <a:gd name="T68" fmla="*/ 117 w 124"/>
                <a:gd name="T69" fmla="*/ 66 h 202"/>
                <a:gd name="T70" fmla="*/ 115 w 124"/>
                <a:gd name="T71" fmla="*/ 52 h 202"/>
                <a:gd name="T72" fmla="*/ 113 w 124"/>
                <a:gd name="T73" fmla="*/ 47 h 202"/>
                <a:gd name="T74" fmla="*/ 112 w 124"/>
                <a:gd name="T75" fmla="*/ 40 h 202"/>
                <a:gd name="T76" fmla="*/ 110 w 124"/>
                <a:gd name="T77" fmla="*/ 35 h 202"/>
                <a:gd name="T78" fmla="*/ 109 w 124"/>
                <a:gd name="T79" fmla="*/ 28 h 202"/>
                <a:gd name="T80" fmla="*/ 106 w 124"/>
                <a:gd name="T81" fmla="*/ 22 h 202"/>
                <a:gd name="T82" fmla="*/ 105 w 124"/>
                <a:gd name="T83" fmla="*/ 17 h 202"/>
                <a:gd name="T84" fmla="*/ 102 w 124"/>
                <a:gd name="T85" fmla="*/ 13 h 202"/>
                <a:gd name="T86" fmla="*/ 101 w 124"/>
                <a:gd name="T87" fmla="*/ 7 h 202"/>
                <a:gd name="T88" fmla="*/ 98 w 124"/>
                <a:gd name="T89" fmla="*/ 3 h 202"/>
                <a:gd name="T90" fmla="*/ 95 w 124"/>
                <a:gd name="T91" fmla="*/ 0 h 202"/>
                <a:gd name="T92" fmla="*/ 0 w 124"/>
                <a:gd name="T93" fmla="*/ 20 h 202"/>
                <a:gd name="T94" fmla="*/ 0 w 124"/>
                <a:gd name="T95" fmla="*/ 20 h 2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4"/>
                <a:gd name="T145" fmla="*/ 0 h 202"/>
                <a:gd name="T146" fmla="*/ 124 w 124"/>
                <a:gd name="T147" fmla="*/ 202 h 2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4" h="202">
                  <a:moveTo>
                    <a:pt x="0" y="20"/>
                  </a:moveTo>
                  <a:lnTo>
                    <a:pt x="1" y="24"/>
                  </a:lnTo>
                  <a:lnTo>
                    <a:pt x="4" y="32"/>
                  </a:lnTo>
                  <a:lnTo>
                    <a:pt x="5" y="37"/>
                  </a:lnTo>
                  <a:lnTo>
                    <a:pt x="8" y="43"/>
                  </a:lnTo>
                  <a:lnTo>
                    <a:pt x="11" y="50"/>
                  </a:lnTo>
                  <a:lnTo>
                    <a:pt x="13" y="58"/>
                  </a:lnTo>
                  <a:lnTo>
                    <a:pt x="16" y="65"/>
                  </a:lnTo>
                  <a:lnTo>
                    <a:pt x="19" y="73"/>
                  </a:lnTo>
                  <a:lnTo>
                    <a:pt x="21" y="80"/>
                  </a:lnTo>
                  <a:lnTo>
                    <a:pt x="24" y="87"/>
                  </a:lnTo>
                  <a:lnTo>
                    <a:pt x="27" y="94"/>
                  </a:lnTo>
                  <a:lnTo>
                    <a:pt x="30" y="99"/>
                  </a:lnTo>
                  <a:lnTo>
                    <a:pt x="32" y="107"/>
                  </a:lnTo>
                  <a:lnTo>
                    <a:pt x="35" y="111"/>
                  </a:lnTo>
                  <a:lnTo>
                    <a:pt x="37" y="115"/>
                  </a:lnTo>
                  <a:lnTo>
                    <a:pt x="39" y="120"/>
                  </a:lnTo>
                  <a:lnTo>
                    <a:pt x="42" y="125"/>
                  </a:lnTo>
                  <a:lnTo>
                    <a:pt x="45" y="130"/>
                  </a:lnTo>
                  <a:lnTo>
                    <a:pt x="49" y="136"/>
                  </a:lnTo>
                  <a:lnTo>
                    <a:pt x="52" y="141"/>
                  </a:lnTo>
                  <a:lnTo>
                    <a:pt x="54" y="147"/>
                  </a:lnTo>
                  <a:lnTo>
                    <a:pt x="57" y="152"/>
                  </a:lnTo>
                  <a:lnTo>
                    <a:pt x="60" y="156"/>
                  </a:lnTo>
                  <a:lnTo>
                    <a:pt x="63" y="162"/>
                  </a:lnTo>
                  <a:lnTo>
                    <a:pt x="65" y="165"/>
                  </a:lnTo>
                  <a:lnTo>
                    <a:pt x="68" y="172"/>
                  </a:lnTo>
                  <a:lnTo>
                    <a:pt x="69" y="173"/>
                  </a:lnTo>
                  <a:lnTo>
                    <a:pt x="95" y="202"/>
                  </a:lnTo>
                  <a:lnTo>
                    <a:pt x="124" y="159"/>
                  </a:lnTo>
                  <a:lnTo>
                    <a:pt x="124" y="140"/>
                  </a:lnTo>
                  <a:lnTo>
                    <a:pt x="123" y="118"/>
                  </a:lnTo>
                  <a:lnTo>
                    <a:pt x="121" y="94"/>
                  </a:lnTo>
                  <a:lnTo>
                    <a:pt x="119" y="80"/>
                  </a:lnTo>
                  <a:lnTo>
                    <a:pt x="117" y="66"/>
                  </a:lnTo>
                  <a:lnTo>
                    <a:pt x="115" y="52"/>
                  </a:lnTo>
                  <a:lnTo>
                    <a:pt x="113" y="47"/>
                  </a:lnTo>
                  <a:lnTo>
                    <a:pt x="112" y="40"/>
                  </a:lnTo>
                  <a:lnTo>
                    <a:pt x="110" y="35"/>
                  </a:lnTo>
                  <a:lnTo>
                    <a:pt x="109" y="28"/>
                  </a:lnTo>
                  <a:lnTo>
                    <a:pt x="106" y="22"/>
                  </a:lnTo>
                  <a:lnTo>
                    <a:pt x="105" y="17"/>
                  </a:lnTo>
                  <a:lnTo>
                    <a:pt x="102" y="13"/>
                  </a:lnTo>
                  <a:lnTo>
                    <a:pt x="101" y="7"/>
                  </a:lnTo>
                  <a:lnTo>
                    <a:pt x="98" y="3"/>
                  </a:lnTo>
                  <a:lnTo>
                    <a:pt x="95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auto">
            <a:xfrm>
              <a:off x="3969" y="1835"/>
              <a:ext cx="793" cy="568"/>
            </a:xfrm>
            <a:custGeom>
              <a:avLst/>
              <a:gdLst>
                <a:gd name="T0" fmla="*/ 322 w 793"/>
                <a:gd name="T1" fmla="*/ 568 h 568"/>
                <a:gd name="T2" fmla="*/ 649 w 793"/>
                <a:gd name="T3" fmla="*/ 407 h 568"/>
                <a:gd name="T4" fmla="*/ 652 w 793"/>
                <a:gd name="T5" fmla="*/ 327 h 568"/>
                <a:gd name="T6" fmla="*/ 665 w 793"/>
                <a:gd name="T7" fmla="*/ 263 h 568"/>
                <a:gd name="T8" fmla="*/ 693 w 793"/>
                <a:gd name="T9" fmla="*/ 236 h 568"/>
                <a:gd name="T10" fmla="*/ 735 w 793"/>
                <a:gd name="T11" fmla="*/ 186 h 568"/>
                <a:gd name="T12" fmla="*/ 793 w 793"/>
                <a:gd name="T13" fmla="*/ 100 h 568"/>
                <a:gd name="T14" fmla="*/ 772 w 793"/>
                <a:gd name="T15" fmla="*/ 21 h 568"/>
                <a:gd name="T16" fmla="*/ 705 w 793"/>
                <a:gd name="T17" fmla="*/ 0 h 568"/>
                <a:gd name="T18" fmla="*/ 615 w 793"/>
                <a:gd name="T19" fmla="*/ 4 h 568"/>
                <a:gd name="T20" fmla="*/ 557 w 793"/>
                <a:gd name="T21" fmla="*/ 10 h 568"/>
                <a:gd name="T22" fmla="*/ 545 w 793"/>
                <a:gd name="T23" fmla="*/ 13 h 568"/>
                <a:gd name="T24" fmla="*/ 511 w 793"/>
                <a:gd name="T25" fmla="*/ 19 h 568"/>
                <a:gd name="T26" fmla="*/ 489 w 793"/>
                <a:gd name="T27" fmla="*/ 23 h 568"/>
                <a:gd name="T28" fmla="*/ 463 w 793"/>
                <a:gd name="T29" fmla="*/ 28 h 568"/>
                <a:gd name="T30" fmla="*/ 436 w 793"/>
                <a:gd name="T31" fmla="*/ 34 h 568"/>
                <a:gd name="T32" fmla="*/ 405 w 793"/>
                <a:gd name="T33" fmla="*/ 41 h 568"/>
                <a:gd name="T34" fmla="*/ 374 w 793"/>
                <a:gd name="T35" fmla="*/ 48 h 568"/>
                <a:gd name="T36" fmla="*/ 342 w 793"/>
                <a:gd name="T37" fmla="*/ 56 h 568"/>
                <a:gd name="T38" fmla="*/ 326 w 793"/>
                <a:gd name="T39" fmla="*/ 60 h 568"/>
                <a:gd name="T40" fmla="*/ 311 w 793"/>
                <a:gd name="T41" fmla="*/ 65 h 568"/>
                <a:gd name="T42" fmla="*/ 296 w 793"/>
                <a:gd name="T43" fmla="*/ 69 h 568"/>
                <a:gd name="T44" fmla="*/ 281 w 793"/>
                <a:gd name="T45" fmla="*/ 73 h 568"/>
                <a:gd name="T46" fmla="*/ 266 w 793"/>
                <a:gd name="T47" fmla="*/ 77 h 568"/>
                <a:gd name="T48" fmla="*/ 252 w 793"/>
                <a:gd name="T49" fmla="*/ 81 h 568"/>
                <a:gd name="T50" fmla="*/ 239 w 793"/>
                <a:gd name="T51" fmla="*/ 85 h 568"/>
                <a:gd name="T52" fmla="*/ 225 w 793"/>
                <a:gd name="T53" fmla="*/ 89 h 568"/>
                <a:gd name="T54" fmla="*/ 213 w 793"/>
                <a:gd name="T55" fmla="*/ 95 h 568"/>
                <a:gd name="T56" fmla="*/ 202 w 793"/>
                <a:gd name="T57" fmla="*/ 99 h 568"/>
                <a:gd name="T58" fmla="*/ 191 w 793"/>
                <a:gd name="T59" fmla="*/ 103 h 568"/>
                <a:gd name="T60" fmla="*/ 181 w 793"/>
                <a:gd name="T61" fmla="*/ 107 h 568"/>
                <a:gd name="T62" fmla="*/ 126 w 793"/>
                <a:gd name="T63" fmla="*/ 141 h 568"/>
                <a:gd name="T64" fmla="*/ 78 w 793"/>
                <a:gd name="T65" fmla="*/ 174 h 568"/>
                <a:gd name="T66" fmla="*/ 25 w 793"/>
                <a:gd name="T67" fmla="*/ 221 h 568"/>
                <a:gd name="T68" fmla="*/ 0 w 793"/>
                <a:gd name="T69" fmla="*/ 264 h 568"/>
                <a:gd name="T70" fmla="*/ 20 w 793"/>
                <a:gd name="T71" fmla="*/ 325 h 568"/>
                <a:gd name="T72" fmla="*/ 78 w 793"/>
                <a:gd name="T73" fmla="*/ 357 h 568"/>
                <a:gd name="T74" fmla="*/ 184 w 793"/>
                <a:gd name="T75" fmla="*/ 386 h 568"/>
                <a:gd name="T76" fmla="*/ 254 w 793"/>
                <a:gd name="T77" fmla="*/ 396 h 568"/>
                <a:gd name="T78" fmla="*/ 300 w 793"/>
                <a:gd name="T79" fmla="*/ 400 h 568"/>
                <a:gd name="T80" fmla="*/ 304 w 793"/>
                <a:gd name="T81" fmla="*/ 457 h 568"/>
                <a:gd name="T82" fmla="*/ 322 w 793"/>
                <a:gd name="T83" fmla="*/ 568 h 568"/>
                <a:gd name="T84" fmla="*/ 322 w 793"/>
                <a:gd name="T85" fmla="*/ 568 h 5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93"/>
                <a:gd name="T130" fmla="*/ 0 h 568"/>
                <a:gd name="T131" fmla="*/ 793 w 793"/>
                <a:gd name="T132" fmla="*/ 568 h 5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93" h="568">
                  <a:moveTo>
                    <a:pt x="322" y="568"/>
                  </a:moveTo>
                  <a:lnTo>
                    <a:pt x="649" y="407"/>
                  </a:lnTo>
                  <a:lnTo>
                    <a:pt x="652" y="327"/>
                  </a:lnTo>
                  <a:lnTo>
                    <a:pt x="665" y="263"/>
                  </a:lnTo>
                  <a:lnTo>
                    <a:pt x="693" y="236"/>
                  </a:lnTo>
                  <a:lnTo>
                    <a:pt x="735" y="186"/>
                  </a:lnTo>
                  <a:lnTo>
                    <a:pt x="793" y="100"/>
                  </a:lnTo>
                  <a:lnTo>
                    <a:pt x="772" y="21"/>
                  </a:lnTo>
                  <a:lnTo>
                    <a:pt x="705" y="0"/>
                  </a:lnTo>
                  <a:lnTo>
                    <a:pt x="615" y="4"/>
                  </a:lnTo>
                  <a:lnTo>
                    <a:pt x="557" y="10"/>
                  </a:lnTo>
                  <a:lnTo>
                    <a:pt x="545" y="13"/>
                  </a:lnTo>
                  <a:lnTo>
                    <a:pt x="511" y="19"/>
                  </a:lnTo>
                  <a:lnTo>
                    <a:pt x="489" y="23"/>
                  </a:lnTo>
                  <a:lnTo>
                    <a:pt x="463" y="28"/>
                  </a:lnTo>
                  <a:lnTo>
                    <a:pt x="436" y="34"/>
                  </a:lnTo>
                  <a:lnTo>
                    <a:pt x="405" y="41"/>
                  </a:lnTo>
                  <a:lnTo>
                    <a:pt x="374" y="48"/>
                  </a:lnTo>
                  <a:lnTo>
                    <a:pt x="342" y="56"/>
                  </a:lnTo>
                  <a:lnTo>
                    <a:pt x="326" y="60"/>
                  </a:lnTo>
                  <a:lnTo>
                    <a:pt x="311" y="65"/>
                  </a:lnTo>
                  <a:lnTo>
                    <a:pt x="296" y="69"/>
                  </a:lnTo>
                  <a:lnTo>
                    <a:pt x="281" y="73"/>
                  </a:lnTo>
                  <a:lnTo>
                    <a:pt x="266" y="77"/>
                  </a:lnTo>
                  <a:lnTo>
                    <a:pt x="252" y="81"/>
                  </a:lnTo>
                  <a:lnTo>
                    <a:pt x="239" y="85"/>
                  </a:lnTo>
                  <a:lnTo>
                    <a:pt x="225" y="89"/>
                  </a:lnTo>
                  <a:lnTo>
                    <a:pt x="213" y="95"/>
                  </a:lnTo>
                  <a:lnTo>
                    <a:pt x="202" y="99"/>
                  </a:lnTo>
                  <a:lnTo>
                    <a:pt x="191" y="103"/>
                  </a:lnTo>
                  <a:lnTo>
                    <a:pt x="181" y="107"/>
                  </a:lnTo>
                  <a:lnTo>
                    <a:pt x="126" y="141"/>
                  </a:lnTo>
                  <a:lnTo>
                    <a:pt x="78" y="174"/>
                  </a:lnTo>
                  <a:lnTo>
                    <a:pt x="25" y="221"/>
                  </a:lnTo>
                  <a:lnTo>
                    <a:pt x="0" y="264"/>
                  </a:lnTo>
                  <a:lnTo>
                    <a:pt x="20" y="325"/>
                  </a:lnTo>
                  <a:lnTo>
                    <a:pt x="78" y="357"/>
                  </a:lnTo>
                  <a:lnTo>
                    <a:pt x="184" y="386"/>
                  </a:lnTo>
                  <a:lnTo>
                    <a:pt x="254" y="396"/>
                  </a:lnTo>
                  <a:lnTo>
                    <a:pt x="300" y="400"/>
                  </a:lnTo>
                  <a:lnTo>
                    <a:pt x="304" y="457"/>
                  </a:lnTo>
                  <a:lnTo>
                    <a:pt x="322" y="568"/>
                  </a:lnTo>
                  <a:close/>
                </a:path>
              </a:pathLst>
            </a:custGeom>
            <a:solidFill>
              <a:srgbClr val="FFF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auto">
            <a:xfrm>
              <a:off x="4183" y="1846"/>
              <a:ext cx="238" cy="127"/>
            </a:xfrm>
            <a:custGeom>
              <a:avLst/>
              <a:gdLst>
                <a:gd name="T0" fmla="*/ 0 w 238"/>
                <a:gd name="T1" fmla="*/ 84 h 127"/>
                <a:gd name="T2" fmla="*/ 19 w 238"/>
                <a:gd name="T3" fmla="*/ 88 h 127"/>
                <a:gd name="T4" fmla="*/ 33 w 238"/>
                <a:gd name="T5" fmla="*/ 101 h 127"/>
                <a:gd name="T6" fmla="*/ 35 w 238"/>
                <a:gd name="T7" fmla="*/ 106 h 127"/>
                <a:gd name="T8" fmla="*/ 38 w 238"/>
                <a:gd name="T9" fmla="*/ 112 h 127"/>
                <a:gd name="T10" fmla="*/ 42 w 238"/>
                <a:gd name="T11" fmla="*/ 127 h 127"/>
                <a:gd name="T12" fmla="*/ 94 w 238"/>
                <a:gd name="T13" fmla="*/ 84 h 127"/>
                <a:gd name="T14" fmla="*/ 118 w 238"/>
                <a:gd name="T15" fmla="*/ 104 h 127"/>
                <a:gd name="T16" fmla="*/ 157 w 238"/>
                <a:gd name="T17" fmla="*/ 121 h 127"/>
                <a:gd name="T18" fmla="*/ 191 w 238"/>
                <a:gd name="T19" fmla="*/ 86 h 127"/>
                <a:gd name="T20" fmla="*/ 183 w 238"/>
                <a:gd name="T21" fmla="*/ 58 h 127"/>
                <a:gd name="T22" fmla="*/ 235 w 238"/>
                <a:gd name="T23" fmla="*/ 56 h 127"/>
                <a:gd name="T24" fmla="*/ 237 w 238"/>
                <a:gd name="T25" fmla="*/ 51 h 127"/>
                <a:gd name="T26" fmla="*/ 238 w 238"/>
                <a:gd name="T27" fmla="*/ 38 h 127"/>
                <a:gd name="T28" fmla="*/ 238 w 238"/>
                <a:gd name="T29" fmla="*/ 30 h 127"/>
                <a:gd name="T30" fmla="*/ 235 w 238"/>
                <a:gd name="T31" fmla="*/ 23 h 127"/>
                <a:gd name="T32" fmla="*/ 234 w 238"/>
                <a:gd name="T33" fmla="*/ 19 h 127"/>
                <a:gd name="T34" fmla="*/ 231 w 238"/>
                <a:gd name="T35" fmla="*/ 15 h 127"/>
                <a:gd name="T36" fmla="*/ 228 w 238"/>
                <a:gd name="T37" fmla="*/ 12 h 127"/>
                <a:gd name="T38" fmla="*/ 224 w 238"/>
                <a:gd name="T39" fmla="*/ 10 h 127"/>
                <a:gd name="T40" fmla="*/ 170 w 238"/>
                <a:gd name="T41" fmla="*/ 32 h 127"/>
                <a:gd name="T42" fmla="*/ 142 w 238"/>
                <a:gd name="T43" fmla="*/ 10 h 127"/>
                <a:gd name="T44" fmla="*/ 128 w 238"/>
                <a:gd name="T45" fmla="*/ 0 h 127"/>
                <a:gd name="T46" fmla="*/ 113 w 238"/>
                <a:gd name="T47" fmla="*/ 6 h 127"/>
                <a:gd name="T48" fmla="*/ 93 w 238"/>
                <a:gd name="T49" fmla="*/ 28 h 127"/>
                <a:gd name="T50" fmla="*/ 86 w 238"/>
                <a:gd name="T51" fmla="*/ 54 h 127"/>
                <a:gd name="T52" fmla="*/ 68 w 238"/>
                <a:gd name="T53" fmla="*/ 60 h 127"/>
                <a:gd name="T54" fmla="*/ 49 w 238"/>
                <a:gd name="T55" fmla="*/ 60 h 127"/>
                <a:gd name="T56" fmla="*/ 0 w 238"/>
                <a:gd name="T57" fmla="*/ 84 h 127"/>
                <a:gd name="T58" fmla="*/ 0 w 238"/>
                <a:gd name="T59" fmla="*/ 84 h 12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38"/>
                <a:gd name="T91" fmla="*/ 0 h 127"/>
                <a:gd name="T92" fmla="*/ 238 w 238"/>
                <a:gd name="T93" fmla="*/ 127 h 12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38" h="127">
                  <a:moveTo>
                    <a:pt x="0" y="84"/>
                  </a:moveTo>
                  <a:lnTo>
                    <a:pt x="19" y="88"/>
                  </a:lnTo>
                  <a:lnTo>
                    <a:pt x="33" y="101"/>
                  </a:lnTo>
                  <a:lnTo>
                    <a:pt x="35" y="106"/>
                  </a:lnTo>
                  <a:lnTo>
                    <a:pt x="38" y="112"/>
                  </a:lnTo>
                  <a:lnTo>
                    <a:pt x="42" y="127"/>
                  </a:lnTo>
                  <a:lnTo>
                    <a:pt x="94" y="84"/>
                  </a:lnTo>
                  <a:lnTo>
                    <a:pt x="118" y="104"/>
                  </a:lnTo>
                  <a:lnTo>
                    <a:pt x="157" y="121"/>
                  </a:lnTo>
                  <a:lnTo>
                    <a:pt x="191" y="86"/>
                  </a:lnTo>
                  <a:lnTo>
                    <a:pt x="183" y="58"/>
                  </a:lnTo>
                  <a:lnTo>
                    <a:pt x="235" y="56"/>
                  </a:lnTo>
                  <a:lnTo>
                    <a:pt x="237" y="51"/>
                  </a:lnTo>
                  <a:lnTo>
                    <a:pt x="238" y="38"/>
                  </a:lnTo>
                  <a:lnTo>
                    <a:pt x="238" y="30"/>
                  </a:lnTo>
                  <a:lnTo>
                    <a:pt x="235" y="23"/>
                  </a:lnTo>
                  <a:lnTo>
                    <a:pt x="234" y="19"/>
                  </a:lnTo>
                  <a:lnTo>
                    <a:pt x="231" y="15"/>
                  </a:lnTo>
                  <a:lnTo>
                    <a:pt x="228" y="12"/>
                  </a:lnTo>
                  <a:lnTo>
                    <a:pt x="224" y="10"/>
                  </a:lnTo>
                  <a:lnTo>
                    <a:pt x="170" y="32"/>
                  </a:lnTo>
                  <a:lnTo>
                    <a:pt x="142" y="10"/>
                  </a:lnTo>
                  <a:lnTo>
                    <a:pt x="128" y="0"/>
                  </a:lnTo>
                  <a:lnTo>
                    <a:pt x="113" y="6"/>
                  </a:lnTo>
                  <a:lnTo>
                    <a:pt x="93" y="28"/>
                  </a:lnTo>
                  <a:lnTo>
                    <a:pt x="86" y="54"/>
                  </a:lnTo>
                  <a:lnTo>
                    <a:pt x="68" y="60"/>
                  </a:lnTo>
                  <a:lnTo>
                    <a:pt x="49" y="6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4287" y="2218"/>
              <a:ext cx="677" cy="671"/>
            </a:xfrm>
            <a:custGeom>
              <a:avLst/>
              <a:gdLst>
                <a:gd name="T0" fmla="*/ 1 w 677"/>
                <a:gd name="T1" fmla="*/ 173 h 671"/>
                <a:gd name="T2" fmla="*/ 5 w 677"/>
                <a:gd name="T3" fmla="*/ 166 h 671"/>
                <a:gd name="T4" fmla="*/ 14 w 677"/>
                <a:gd name="T5" fmla="*/ 154 h 671"/>
                <a:gd name="T6" fmla="*/ 23 w 677"/>
                <a:gd name="T7" fmla="*/ 140 h 671"/>
                <a:gd name="T8" fmla="*/ 30 w 677"/>
                <a:gd name="T9" fmla="*/ 132 h 671"/>
                <a:gd name="T10" fmla="*/ 37 w 677"/>
                <a:gd name="T11" fmla="*/ 122 h 671"/>
                <a:gd name="T12" fmla="*/ 44 w 677"/>
                <a:gd name="T13" fmla="*/ 113 h 671"/>
                <a:gd name="T14" fmla="*/ 52 w 677"/>
                <a:gd name="T15" fmla="*/ 103 h 671"/>
                <a:gd name="T16" fmla="*/ 60 w 677"/>
                <a:gd name="T17" fmla="*/ 93 h 671"/>
                <a:gd name="T18" fmla="*/ 70 w 677"/>
                <a:gd name="T19" fmla="*/ 84 h 671"/>
                <a:gd name="T20" fmla="*/ 79 w 677"/>
                <a:gd name="T21" fmla="*/ 74 h 671"/>
                <a:gd name="T22" fmla="*/ 90 w 677"/>
                <a:gd name="T23" fmla="*/ 65 h 671"/>
                <a:gd name="T24" fmla="*/ 101 w 677"/>
                <a:gd name="T25" fmla="*/ 56 h 671"/>
                <a:gd name="T26" fmla="*/ 113 w 677"/>
                <a:gd name="T27" fmla="*/ 47 h 671"/>
                <a:gd name="T28" fmla="*/ 126 w 677"/>
                <a:gd name="T29" fmla="*/ 39 h 671"/>
                <a:gd name="T30" fmla="*/ 138 w 677"/>
                <a:gd name="T31" fmla="*/ 30 h 671"/>
                <a:gd name="T32" fmla="*/ 152 w 677"/>
                <a:gd name="T33" fmla="*/ 24 h 671"/>
                <a:gd name="T34" fmla="*/ 180 w 677"/>
                <a:gd name="T35" fmla="*/ 11 h 671"/>
                <a:gd name="T36" fmla="*/ 211 w 677"/>
                <a:gd name="T37" fmla="*/ 3 h 671"/>
                <a:gd name="T38" fmla="*/ 260 w 677"/>
                <a:gd name="T39" fmla="*/ 0 h 671"/>
                <a:gd name="T40" fmla="*/ 313 w 677"/>
                <a:gd name="T41" fmla="*/ 11 h 671"/>
                <a:gd name="T42" fmla="*/ 338 w 677"/>
                <a:gd name="T43" fmla="*/ 25 h 671"/>
                <a:gd name="T44" fmla="*/ 343 w 677"/>
                <a:gd name="T45" fmla="*/ 36 h 671"/>
                <a:gd name="T46" fmla="*/ 347 w 677"/>
                <a:gd name="T47" fmla="*/ 50 h 671"/>
                <a:gd name="T48" fmla="*/ 351 w 677"/>
                <a:gd name="T49" fmla="*/ 62 h 671"/>
                <a:gd name="T50" fmla="*/ 353 w 677"/>
                <a:gd name="T51" fmla="*/ 74 h 671"/>
                <a:gd name="T52" fmla="*/ 357 w 677"/>
                <a:gd name="T53" fmla="*/ 95 h 671"/>
                <a:gd name="T54" fmla="*/ 392 w 677"/>
                <a:gd name="T55" fmla="*/ 122 h 671"/>
                <a:gd name="T56" fmla="*/ 494 w 677"/>
                <a:gd name="T57" fmla="*/ 102 h 671"/>
                <a:gd name="T58" fmla="*/ 625 w 677"/>
                <a:gd name="T59" fmla="*/ 108 h 671"/>
                <a:gd name="T60" fmla="*/ 674 w 677"/>
                <a:gd name="T61" fmla="*/ 254 h 671"/>
                <a:gd name="T62" fmla="*/ 480 w 677"/>
                <a:gd name="T63" fmla="*/ 568 h 671"/>
                <a:gd name="T64" fmla="*/ 446 w 677"/>
                <a:gd name="T65" fmla="*/ 412 h 671"/>
                <a:gd name="T66" fmla="*/ 358 w 677"/>
                <a:gd name="T67" fmla="*/ 533 h 671"/>
                <a:gd name="T68" fmla="*/ 242 w 677"/>
                <a:gd name="T69" fmla="*/ 665 h 671"/>
                <a:gd name="T70" fmla="*/ 220 w 677"/>
                <a:gd name="T71" fmla="*/ 671 h 671"/>
                <a:gd name="T72" fmla="*/ 183 w 677"/>
                <a:gd name="T73" fmla="*/ 656 h 671"/>
                <a:gd name="T74" fmla="*/ 175 w 677"/>
                <a:gd name="T75" fmla="*/ 644 h 671"/>
                <a:gd name="T76" fmla="*/ 191 w 677"/>
                <a:gd name="T77" fmla="*/ 463 h 671"/>
                <a:gd name="T78" fmla="*/ 163 w 677"/>
                <a:gd name="T79" fmla="*/ 418 h 671"/>
                <a:gd name="T80" fmla="*/ 0 w 677"/>
                <a:gd name="T81" fmla="*/ 177 h 67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77"/>
                <a:gd name="T124" fmla="*/ 0 h 671"/>
                <a:gd name="T125" fmla="*/ 677 w 677"/>
                <a:gd name="T126" fmla="*/ 671 h 67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77" h="671">
                  <a:moveTo>
                    <a:pt x="0" y="177"/>
                  </a:moveTo>
                  <a:lnTo>
                    <a:pt x="1" y="173"/>
                  </a:lnTo>
                  <a:lnTo>
                    <a:pt x="4" y="170"/>
                  </a:lnTo>
                  <a:lnTo>
                    <a:pt x="5" y="166"/>
                  </a:lnTo>
                  <a:lnTo>
                    <a:pt x="9" y="160"/>
                  </a:lnTo>
                  <a:lnTo>
                    <a:pt x="14" y="154"/>
                  </a:lnTo>
                  <a:lnTo>
                    <a:pt x="18" y="147"/>
                  </a:lnTo>
                  <a:lnTo>
                    <a:pt x="23" y="140"/>
                  </a:lnTo>
                  <a:lnTo>
                    <a:pt x="26" y="136"/>
                  </a:lnTo>
                  <a:lnTo>
                    <a:pt x="30" y="132"/>
                  </a:lnTo>
                  <a:lnTo>
                    <a:pt x="33" y="126"/>
                  </a:lnTo>
                  <a:lnTo>
                    <a:pt x="37" y="122"/>
                  </a:lnTo>
                  <a:lnTo>
                    <a:pt x="40" y="118"/>
                  </a:lnTo>
                  <a:lnTo>
                    <a:pt x="44" y="113"/>
                  </a:lnTo>
                  <a:lnTo>
                    <a:pt x="48" y="108"/>
                  </a:lnTo>
                  <a:lnTo>
                    <a:pt x="52" y="103"/>
                  </a:lnTo>
                  <a:lnTo>
                    <a:pt x="56" y="99"/>
                  </a:lnTo>
                  <a:lnTo>
                    <a:pt x="60" y="93"/>
                  </a:lnTo>
                  <a:lnTo>
                    <a:pt x="66" y="89"/>
                  </a:lnTo>
                  <a:lnTo>
                    <a:pt x="70" y="84"/>
                  </a:lnTo>
                  <a:lnTo>
                    <a:pt x="75" y="80"/>
                  </a:lnTo>
                  <a:lnTo>
                    <a:pt x="79" y="74"/>
                  </a:lnTo>
                  <a:lnTo>
                    <a:pt x="85" y="70"/>
                  </a:lnTo>
                  <a:lnTo>
                    <a:pt x="90" y="65"/>
                  </a:lnTo>
                  <a:lnTo>
                    <a:pt x="96" y="61"/>
                  </a:lnTo>
                  <a:lnTo>
                    <a:pt x="101" y="56"/>
                  </a:lnTo>
                  <a:lnTo>
                    <a:pt x="108" y="51"/>
                  </a:lnTo>
                  <a:lnTo>
                    <a:pt x="113" y="47"/>
                  </a:lnTo>
                  <a:lnTo>
                    <a:pt x="119" y="43"/>
                  </a:lnTo>
                  <a:lnTo>
                    <a:pt x="126" y="39"/>
                  </a:lnTo>
                  <a:lnTo>
                    <a:pt x="131" y="35"/>
                  </a:lnTo>
                  <a:lnTo>
                    <a:pt x="138" y="30"/>
                  </a:lnTo>
                  <a:lnTo>
                    <a:pt x="145" y="28"/>
                  </a:lnTo>
                  <a:lnTo>
                    <a:pt x="152" y="24"/>
                  </a:lnTo>
                  <a:lnTo>
                    <a:pt x="165" y="17"/>
                  </a:lnTo>
                  <a:lnTo>
                    <a:pt x="180" y="11"/>
                  </a:lnTo>
                  <a:lnTo>
                    <a:pt x="195" y="7"/>
                  </a:lnTo>
                  <a:lnTo>
                    <a:pt x="211" y="3"/>
                  </a:lnTo>
                  <a:lnTo>
                    <a:pt x="227" y="2"/>
                  </a:lnTo>
                  <a:lnTo>
                    <a:pt x="260" y="0"/>
                  </a:lnTo>
                  <a:lnTo>
                    <a:pt x="295" y="6"/>
                  </a:lnTo>
                  <a:lnTo>
                    <a:pt x="313" y="11"/>
                  </a:lnTo>
                  <a:lnTo>
                    <a:pt x="331" y="18"/>
                  </a:lnTo>
                  <a:lnTo>
                    <a:pt x="338" y="25"/>
                  </a:lnTo>
                  <a:lnTo>
                    <a:pt x="340" y="29"/>
                  </a:lnTo>
                  <a:lnTo>
                    <a:pt x="343" y="36"/>
                  </a:lnTo>
                  <a:lnTo>
                    <a:pt x="345" y="43"/>
                  </a:lnTo>
                  <a:lnTo>
                    <a:pt x="347" y="50"/>
                  </a:lnTo>
                  <a:lnTo>
                    <a:pt x="350" y="58"/>
                  </a:lnTo>
                  <a:lnTo>
                    <a:pt x="351" y="62"/>
                  </a:lnTo>
                  <a:lnTo>
                    <a:pt x="351" y="66"/>
                  </a:lnTo>
                  <a:lnTo>
                    <a:pt x="353" y="74"/>
                  </a:lnTo>
                  <a:lnTo>
                    <a:pt x="354" y="81"/>
                  </a:lnTo>
                  <a:lnTo>
                    <a:pt x="357" y="95"/>
                  </a:lnTo>
                  <a:lnTo>
                    <a:pt x="360" y="108"/>
                  </a:lnTo>
                  <a:lnTo>
                    <a:pt x="392" y="122"/>
                  </a:lnTo>
                  <a:lnTo>
                    <a:pt x="435" y="115"/>
                  </a:lnTo>
                  <a:lnTo>
                    <a:pt x="494" y="102"/>
                  </a:lnTo>
                  <a:lnTo>
                    <a:pt x="563" y="99"/>
                  </a:lnTo>
                  <a:lnTo>
                    <a:pt x="625" y="108"/>
                  </a:lnTo>
                  <a:lnTo>
                    <a:pt x="677" y="155"/>
                  </a:lnTo>
                  <a:lnTo>
                    <a:pt x="674" y="254"/>
                  </a:lnTo>
                  <a:lnTo>
                    <a:pt x="589" y="414"/>
                  </a:lnTo>
                  <a:lnTo>
                    <a:pt x="480" y="568"/>
                  </a:lnTo>
                  <a:lnTo>
                    <a:pt x="431" y="527"/>
                  </a:lnTo>
                  <a:lnTo>
                    <a:pt x="446" y="412"/>
                  </a:lnTo>
                  <a:lnTo>
                    <a:pt x="409" y="464"/>
                  </a:lnTo>
                  <a:lnTo>
                    <a:pt x="358" y="533"/>
                  </a:lnTo>
                  <a:lnTo>
                    <a:pt x="252" y="661"/>
                  </a:lnTo>
                  <a:lnTo>
                    <a:pt x="242" y="665"/>
                  </a:lnTo>
                  <a:lnTo>
                    <a:pt x="232" y="670"/>
                  </a:lnTo>
                  <a:lnTo>
                    <a:pt x="220" y="671"/>
                  </a:lnTo>
                  <a:lnTo>
                    <a:pt x="194" y="665"/>
                  </a:lnTo>
                  <a:lnTo>
                    <a:pt x="183" y="656"/>
                  </a:lnTo>
                  <a:lnTo>
                    <a:pt x="178" y="648"/>
                  </a:lnTo>
                  <a:lnTo>
                    <a:pt x="175" y="644"/>
                  </a:lnTo>
                  <a:lnTo>
                    <a:pt x="174" y="639"/>
                  </a:lnTo>
                  <a:lnTo>
                    <a:pt x="191" y="463"/>
                  </a:lnTo>
                  <a:lnTo>
                    <a:pt x="206" y="414"/>
                  </a:lnTo>
                  <a:lnTo>
                    <a:pt x="163" y="418"/>
                  </a:lnTo>
                  <a:lnTo>
                    <a:pt x="60" y="356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FF5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auto">
            <a:xfrm>
              <a:off x="3946" y="1926"/>
              <a:ext cx="338" cy="310"/>
            </a:xfrm>
            <a:custGeom>
              <a:avLst/>
              <a:gdLst>
                <a:gd name="T0" fmla="*/ 234 w 338"/>
                <a:gd name="T1" fmla="*/ 2 h 310"/>
                <a:gd name="T2" fmla="*/ 215 w 338"/>
                <a:gd name="T3" fmla="*/ 10 h 310"/>
                <a:gd name="T4" fmla="*/ 189 w 338"/>
                <a:gd name="T5" fmla="*/ 24 h 310"/>
                <a:gd name="T6" fmla="*/ 174 w 338"/>
                <a:gd name="T7" fmla="*/ 32 h 310"/>
                <a:gd name="T8" fmla="*/ 158 w 338"/>
                <a:gd name="T9" fmla="*/ 42 h 310"/>
                <a:gd name="T10" fmla="*/ 140 w 338"/>
                <a:gd name="T11" fmla="*/ 53 h 310"/>
                <a:gd name="T12" fmla="*/ 122 w 338"/>
                <a:gd name="T13" fmla="*/ 64 h 310"/>
                <a:gd name="T14" fmla="*/ 104 w 338"/>
                <a:gd name="T15" fmla="*/ 75 h 310"/>
                <a:gd name="T16" fmla="*/ 86 w 338"/>
                <a:gd name="T17" fmla="*/ 87 h 310"/>
                <a:gd name="T18" fmla="*/ 70 w 338"/>
                <a:gd name="T19" fmla="*/ 101 h 310"/>
                <a:gd name="T20" fmla="*/ 55 w 338"/>
                <a:gd name="T21" fmla="*/ 113 h 310"/>
                <a:gd name="T22" fmla="*/ 40 w 338"/>
                <a:gd name="T23" fmla="*/ 127 h 310"/>
                <a:gd name="T24" fmla="*/ 28 w 338"/>
                <a:gd name="T25" fmla="*/ 140 h 310"/>
                <a:gd name="T26" fmla="*/ 17 w 338"/>
                <a:gd name="T27" fmla="*/ 154 h 310"/>
                <a:gd name="T28" fmla="*/ 8 w 338"/>
                <a:gd name="T29" fmla="*/ 168 h 310"/>
                <a:gd name="T30" fmla="*/ 3 w 338"/>
                <a:gd name="T31" fmla="*/ 182 h 310"/>
                <a:gd name="T32" fmla="*/ 2 w 338"/>
                <a:gd name="T33" fmla="*/ 209 h 310"/>
                <a:gd name="T34" fmla="*/ 3 w 338"/>
                <a:gd name="T35" fmla="*/ 214 h 310"/>
                <a:gd name="T36" fmla="*/ 10 w 338"/>
                <a:gd name="T37" fmla="*/ 228 h 310"/>
                <a:gd name="T38" fmla="*/ 21 w 338"/>
                <a:gd name="T39" fmla="*/ 239 h 310"/>
                <a:gd name="T40" fmla="*/ 36 w 338"/>
                <a:gd name="T41" fmla="*/ 251 h 310"/>
                <a:gd name="T42" fmla="*/ 58 w 338"/>
                <a:gd name="T43" fmla="*/ 262 h 310"/>
                <a:gd name="T44" fmla="*/ 84 w 338"/>
                <a:gd name="T45" fmla="*/ 272 h 310"/>
                <a:gd name="T46" fmla="*/ 115 w 338"/>
                <a:gd name="T47" fmla="*/ 281 h 310"/>
                <a:gd name="T48" fmla="*/ 153 w 338"/>
                <a:gd name="T49" fmla="*/ 290 h 310"/>
                <a:gd name="T50" fmla="*/ 197 w 338"/>
                <a:gd name="T51" fmla="*/ 298 h 310"/>
                <a:gd name="T52" fmla="*/ 277 w 338"/>
                <a:gd name="T53" fmla="*/ 306 h 310"/>
                <a:gd name="T54" fmla="*/ 314 w 338"/>
                <a:gd name="T55" fmla="*/ 307 h 310"/>
                <a:gd name="T56" fmla="*/ 252 w 338"/>
                <a:gd name="T57" fmla="*/ 298 h 310"/>
                <a:gd name="T58" fmla="*/ 194 w 338"/>
                <a:gd name="T59" fmla="*/ 286 h 310"/>
                <a:gd name="T60" fmla="*/ 156 w 338"/>
                <a:gd name="T61" fmla="*/ 275 h 310"/>
                <a:gd name="T62" fmla="*/ 119 w 338"/>
                <a:gd name="T63" fmla="*/ 260 h 310"/>
                <a:gd name="T64" fmla="*/ 95 w 338"/>
                <a:gd name="T65" fmla="*/ 247 h 310"/>
                <a:gd name="T66" fmla="*/ 80 w 338"/>
                <a:gd name="T67" fmla="*/ 238 h 310"/>
                <a:gd name="T68" fmla="*/ 66 w 338"/>
                <a:gd name="T69" fmla="*/ 228 h 310"/>
                <a:gd name="T70" fmla="*/ 56 w 338"/>
                <a:gd name="T71" fmla="*/ 217 h 310"/>
                <a:gd name="T72" fmla="*/ 48 w 338"/>
                <a:gd name="T73" fmla="*/ 205 h 310"/>
                <a:gd name="T74" fmla="*/ 41 w 338"/>
                <a:gd name="T75" fmla="*/ 186 h 310"/>
                <a:gd name="T76" fmla="*/ 43 w 338"/>
                <a:gd name="T77" fmla="*/ 165 h 310"/>
                <a:gd name="T78" fmla="*/ 47 w 338"/>
                <a:gd name="T79" fmla="*/ 153 h 310"/>
                <a:gd name="T80" fmla="*/ 49 w 338"/>
                <a:gd name="T81" fmla="*/ 145 h 310"/>
                <a:gd name="T82" fmla="*/ 55 w 338"/>
                <a:gd name="T83" fmla="*/ 136 h 310"/>
                <a:gd name="T84" fmla="*/ 65 w 338"/>
                <a:gd name="T85" fmla="*/ 124 h 310"/>
                <a:gd name="T86" fmla="*/ 71 w 338"/>
                <a:gd name="T87" fmla="*/ 116 h 310"/>
                <a:gd name="T88" fmla="*/ 80 w 338"/>
                <a:gd name="T89" fmla="*/ 106 h 310"/>
                <a:gd name="T90" fmla="*/ 91 w 338"/>
                <a:gd name="T91" fmla="*/ 97 h 310"/>
                <a:gd name="T92" fmla="*/ 101 w 338"/>
                <a:gd name="T93" fmla="*/ 87 h 310"/>
                <a:gd name="T94" fmla="*/ 114 w 338"/>
                <a:gd name="T95" fmla="*/ 78 h 310"/>
                <a:gd name="T96" fmla="*/ 127 w 338"/>
                <a:gd name="T97" fmla="*/ 67 h 310"/>
                <a:gd name="T98" fmla="*/ 143 w 338"/>
                <a:gd name="T99" fmla="*/ 56 h 310"/>
                <a:gd name="T100" fmla="*/ 159 w 338"/>
                <a:gd name="T101" fmla="*/ 45 h 310"/>
                <a:gd name="T102" fmla="*/ 177 w 338"/>
                <a:gd name="T103" fmla="*/ 34 h 310"/>
                <a:gd name="T104" fmla="*/ 197 w 338"/>
                <a:gd name="T105" fmla="*/ 23 h 310"/>
                <a:gd name="T106" fmla="*/ 218 w 338"/>
                <a:gd name="T107" fmla="*/ 10 h 310"/>
                <a:gd name="T108" fmla="*/ 240 w 338"/>
                <a:gd name="T109" fmla="*/ 0 h 3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38"/>
                <a:gd name="T166" fmla="*/ 0 h 310"/>
                <a:gd name="T167" fmla="*/ 338 w 338"/>
                <a:gd name="T168" fmla="*/ 310 h 31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38" h="310">
                  <a:moveTo>
                    <a:pt x="240" y="0"/>
                  </a:moveTo>
                  <a:lnTo>
                    <a:pt x="234" y="2"/>
                  </a:lnTo>
                  <a:lnTo>
                    <a:pt x="226" y="6"/>
                  </a:lnTo>
                  <a:lnTo>
                    <a:pt x="215" y="10"/>
                  </a:lnTo>
                  <a:lnTo>
                    <a:pt x="204" y="17"/>
                  </a:lnTo>
                  <a:lnTo>
                    <a:pt x="189" y="24"/>
                  </a:lnTo>
                  <a:lnTo>
                    <a:pt x="182" y="28"/>
                  </a:lnTo>
                  <a:lnTo>
                    <a:pt x="174" y="32"/>
                  </a:lnTo>
                  <a:lnTo>
                    <a:pt x="166" y="38"/>
                  </a:lnTo>
                  <a:lnTo>
                    <a:pt x="158" y="42"/>
                  </a:lnTo>
                  <a:lnTo>
                    <a:pt x="149" y="47"/>
                  </a:lnTo>
                  <a:lnTo>
                    <a:pt x="140" y="53"/>
                  </a:lnTo>
                  <a:lnTo>
                    <a:pt x="132" y="58"/>
                  </a:lnTo>
                  <a:lnTo>
                    <a:pt x="122" y="64"/>
                  </a:lnTo>
                  <a:lnTo>
                    <a:pt x="114" y="69"/>
                  </a:lnTo>
                  <a:lnTo>
                    <a:pt x="104" y="75"/>
                  </a:lnTo>
                  <a:lnTo>
                    <a:pt x="96" y="82"/>
                  </a:lnTo>
                  <a:lnTo>
                    <a:pt x="86" y="87"/>
                  </a:lnTo>
                  <a:lnTo>
                    <a:pt x="78" y="94"/>
                  </a:lnTo>
                  <a:lnTo>
                    <a:pt x="70" y="101"/>
                  </a:lnTo>
                  <a:lnTo>
                    <a:pt x="62" y="106"/>
                  </a:lnTo>
                  <a:lnTo>
                    <a:pt x="55" y="113"/>
                  </a:lnTo>
                  <a:lnTo>
                    <a:pt x="47" y="120"/>
                  </a:lnTo>
                  <a:lnTo>
                    <a:pt x="40" y="127"/>
                  </a:lnTo>
                  <a:lnTo>
                    <a:pt x="33" y="134"/>
                  </a:lnTo>
                  <a:lnTo>
                    <a:pt x="28" y="140"/>
                  </a:lnTo>
                  <a:lnTo>
                    <a:pt x="22" y="147"/>
                  </a:lnTo>
                  <a:lnTo>
                    <a:pt x="17" y="154"/>
                  </a:lnTo>
                  <a:lnTo>
                    <a:pt x="13" y="161"/>
                  </a:lnTo>
                  <a:lnTo>
                    <a:pt x="8" y="168"/>
                  </a:lnTo>
                  <a:lnTo>
                    <a:pt x="6" y="175"/>
                  </a:lnTo>
                  <a:lnTo>
                    <a:pt x="3" y="182"/>
                  </a:lnTo>
                  <a:lnTo>
                    <a:pt x="0" y="195"/>
                  </a:lnTo>
                  <a:lnTo>
                    <a:pt x="2" y="209"/>
                  </a:lnTo>
                  <a:lnTo>
                    <a:pt x="2" y="212"/>
                  </a:lnTo>
                  <a:lnTo>
                    <a:pt x="3" y="214"/>
                  </a:lnTo>
                  <a:lnTo>
                    <a:pt x="6" y="221"/>
                  </a:lnTo>
                  <a:lnTo>
                    <a:pt x="10" y="228"/>
                  </a:lnTo>
                  <a:lnTo>
                    <a:pt x="14" y="234"/>
                  </a:lnTo>
                  <a:lnTo>
                    <a:pt x="21" y="239"/>
                  </a:lnTo>
                  <a:lnTo>
                    <a:pt x="28" y="246"/>
                  </a:lnTo>
                  <a:lnTo>
                    <a:pt x="36" y="251"/>
                  </a:lnTo>
                  <a:lnTo>
                    <a:pt x="47" y="257"/>
                  </a:lnTo>
                  <a:lnTo>
                    <a:pt x="58" y="262"/>
                  </a:lnTo>
                  <a:lnTo>
                    <a:pt x="70" y="268"/>
                  </a:lnTo>
                  <a:lnTo>
                    <a:pt x="84" y="272"/>
                  </a:lnTo>
                  <a:lnTo>
                    <a:pt x="99" y="277"/>
                  </a:lnTo>
                  <a:lnTo>
                    <a:pt x="115" y="281"/>
                  </a:lnTo>
                  <a:lnTo>
                    <a:pt x="133" y="286"/>
                  </a:lnTo>
                  <a:lnTo>
                    <a:pt x="153" y="290"/>
                  </a:lnTo>
                  <a:lnTo>
                    <a:pt x="174" y="294"/>
                  </a:lnTo>
                  <a:lnTo>
                    <a:pt x="197" y="298"/>
                  </a:lnTo>
                  <a:lnTo>
                    <a:pt x="222" y="301"/>
                  </a:lnTo>
                  <a:lnTo>
                    <a:pt x="277" y="306"/>
                  </a:lnTo>
                  <a:lnTo>
                    <a:pt x="338" y="310"/>
                  </a:lnTo>
                  <a:lnTo>
                    <a:pt x="314" y="307"/>
                  </a:lnTo>
                  <a:lnTo>
                    <a:pt x="286" y="305"/>
                  </a:lnTo>
                  <a:lnTo>
                    <a:pt x="252" y="298"/>
                  </a:lnTo>
                  <a:lnTo>
                    <a:pt x="215" y="291"/>
                  </a:lnTo>
                  <a:lnTo>
                    <a:pt x="194" y="286"/>
                  </a:lnTo>
                  <a:lnTo>
                    <a:pt x="175" y="280"/>
                  </a:lnTo>
                  <a:lnTo>
                    <a:pt x="156" y="275"/>
                  </a:lnTo>
                  <a:lnTo>
                    <a:pt x="137" y="268"/>
                  </a:lnTo>
                  <a:lnTo>
                    <a:pt x="119" y="260"/>
                  </a:lnTo>
                  <a:lnTo>
                    <a:pt x="101" y="251"/>
                  </a:lnTo>
                  <a:lnTo>
                    <a:pt x="95" y="247"/>
                  </a:lnTo>
                  <a:lnTo>
                    <a:pt x="86" y="243"/>
                  </a:lnTo>
                  <a:lnTo>
                    <a:pt x="80" y="238"/>
                  </a:lnTo>
                  <a:lnTo>
                    <a:pt x="73" y="234"/>
                  </a:lnTo>
                  <a:lnTo>
                    <a:pt x="66" y="228"/>
                  </a:lnTo>
                  <a:lnTo>
                    <a:pt x="60" y="223"/>
                  </a:lnTo>
                  <a:lnTo>
                    <a:pt x="56" y="217"/>
                  </a:lnTo>
                  <a:lnTo>
                    <a:pt x="52" y="212"/>
                  </a:lnTo>
                  <a:lnTo>
                    <a:pt x="48" y="205"/>
                  </a:lnTo>
                  <a:lnTo>
                    <a:pt x="45" y="199"/>
                  </a:lnTo>
                  <a:lnTo>
                    <a:pt x="41" y="186"/>
                  </a:lnTo>
                  <a:lnTo>
                    <a:pt x="41" y="172"/>
                  </a:lnTo>
                  <a:lnTo>
                    <a:pt x="43" y="165"/>
                  </a:lnTo>
                  <a:lnTo>
                    <a:pt x="45" y="157"/>
                  </a:lnTo>
                  <a:lnTo>
                    <a:pt x="47" y="153"/>
                  </a:lnTo>
                  <a:lnTo>
                    <a:pt x="48" y="149"/>
                  </a:lnTo>
                  <a:lnTo>
                    <a:pt x="49" y="145"/>
                  </a:lnTo>
                  <a:lnTo>
                    <a:pt x="52" y="142"/>
                  </a:lnTo>
                  <a:lnTo>
                    <a:pt x="55" y="136"/>
                  </a:lnTo>
                  <a:lnTo>
                    <a:pt x="58" y="132"/>
                  </a:lnTo>
                  <a:lnTo>
                    <a:pt x="65" y="124"/>
                  </a:lnTo>
                  <a:lnTo>
                    <a:pt x="67" y="120"/>
                  </a:lnTo>
                  <a:lnTo>
                    <a:pt x="71" y="116"/>
                  </a:lnTo>
                  <a:lnTo>
                    <a:pt x="75" y="110"/>
                  </a:lnTo>
                  <a:lnTo>
                    <a:pt x="80" y="106"/>
                  </a:lnTo>
                  <a:lnTo>
                    <a:pt x="85" y="101"/>
                  </a:lnTo>
                  <a:lnTo>
                    <a:pt x="91" y="97"/>
                  </a:lnTo>
                  <a:lnTo>
                    <a:pt x="96" y="93"/>
                  </a:lnTo>
                  <a:lnTo>
                    <a:pt x="101" y="87"/>
                  </a:lnTo>
                  <a:lnTo>
                    <a:pt x="107" y="82"/>
                  </a:lnTo>
                  <a:lnTo>
                    <a:pt x="114" y="78"/>
                  </a:lnTo>
                  <a:lnTo>
                    <a:pt x="121" y="72"/>
                  </a:lnTo>
                  <a:lnTo>
                    <a:pt x="127" y="67"/>
                  </a:lnTo>
                  <a:lnTo>
                    <a:pt x="134" y="61"/>
                  </a:lnTo>
                  <a:lnTo>
                    <a:pt x="143" y="56"/>
                  </a:lnTo>
                  <a:lnTo>
                    <a:pt x="151" y="52"/>
                  </a:lnTo>
                  <a:lnTo>
                    <a:pt x="159" y="45"/>
                  </a:lnTo>
                  <a:lnTo>
                    <a:pt x="169" y="39"/>
                  </a:lnTo>
                  <a:lnTo>
                    <a:pt x="177" y="34"/>
                  </a:lnTo>
                  <a:lnTo>
                    <a:pt x="186" y="28"/>
                  </a:lnTo>
                  <a:lnTo>
                    <a:pt x="197" y="23"/>
                  </a:lnTo>
                  <a:lnTo>
                    <a:pt x="207" y="17"/>
                  </a:lnTo>
                  <a:lnTo>
                    <a:pt x="218" y="10"/>
                  </a:lnTo>
                  <a:lnTo>
                    <a:pt x="229" y="5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auto">
            <a:xfrm>
              <a:off x="4448" y="1835"/>
              <a:ext cx="330" cy="266"/>
            </a:xfrm>
            <a:custGeom>
              <a:avLst/>
              <a:gdLst>
                <a:gd name="T0" fmla="*/ 25 w 330"/>
                <a:gd name="T1" fmla="*/ 19 h 266"/>
                <a:gd name="T2" fmla="*/ 86 w 330"/>
                <a:gd name="T3" fmla="*/ 8 h 266"/>
                <a:gd name="T4" fmla="*/ 167 w 330"/>
                <a:gd name="T5" fmla="*/ 0 h 266"/>
                <a:gd name="T6" fmla="*/ 281 w 330"/>
                <a:gd name="T7" fmla="*/ 8 h 266"/>
                <a:gd name="T8" fmla="*/ 308 w 330"/>
                <a:gd name="T9" fmla="*/ 21 h 266"/>
                <a:gd name="T10" fmla="*/ 325 w 330"/>
                <a:gd name="T11" fmla="*/ 40 h 266"/>
                <a:gd name="T12" fmla="*/ 330 w 330"/>
                <a:gd name="T13" fmla="*/ 67 h 266"/>
                <a:gd name="T14" fmla="*/ 329 w 330"/>
                <a:gd name="T15" fmla="*/ 78 h 266"/>
                <a:gd name="T16" fmla="*/ 325 w 330"/>
                <a:gd name="T17" fmla="*/ 92 h 266"/>
                <a:gd name="T18" fmla="*/ 322 w 330"/>
                <a:gd name="T19" fmla="*/ 101 h 266"/>
                <a:gd name="T20" fmla="*/ 316 w 330"/>
                <a:gd name="T21" fmla="*/ 111 h 266"/>
                <a:gd name="T22" fmla="*/ 311 w 330"/>
                <a:gd name="T23" fmla="*/ 122 h 266"/>
                <a:gd name="T24" fmla="*/ 304 w 330"/>
                <a:gd name="T25" fmla="*/ 133 h 266"/>
                <a:gd name="T26" fmla="*/ 296 w 330"/>
                <a:gd name="T27" fmla="*/ 145 h 266"/>
                <a:gd name="T28" fmla="*/ 286 w 330"/>
                <a:gd name="T29" fmla="*/ 158 h 266"/>
                <a:gd name="T30" fmla="*/ 275 w 330"/>
                <a:gd name="T31" fmla="*/ 171 h 266"/>
                <a:gd name="T32" fmla="*/ 264 w 330"/>
                <a:gd name="T33" fmla="*/ 185 h 266"/>
                <a:gd name="T34" fmla="*/ 251 w 330"/>
                <a:gd name="T35" fmla="*/ 200 h 266"/>
                <a:gd name="T36" fmla="*/ 244 w 330"/>
                <a:gd name="T37" fmla="*/ 207 h 266"/>
                <a:gd name="T38" fmla="*/ 233 w 330"/>
                <a:gd name="T39" fmla="*/ 219 h 266"/>
                <a:gd name="T40" fmla="*/ 225 w 330"/>
                <a:gd name="T41" fmla="*/ 227 h 266"/>
                <a:gd name="T42" fmla="*/ 216 w 330"/>
                <a:gd name="T43" fmla="*/ 236 h 266"/>
                <a:gd name="T44" fmla="*/ 208 w 330"/>
                <a:gd name="T45" fmla="*/ 244 h 266"/>
                <a:gd name="T46" fmla="*/ 199 w 330"/>
                <a:gd name="T47" fmla="*/ 252 h 266"/>
                <a:gd name="T48" fmla="*/ 190 w 330"/>
                <a:gd name="T49" fmla="*/ 260 h 266"/>
                <a:gd name="T50" fmla="*/ 189 w 330"/>
                <a:gd name="T51" fmla="*/ 262 h 266"/>
                <a:gd name="T52" fmla="*/ 199 w 330"/>
                <a:gd name="T53" fmla="*/ 251 h 266"/>
                <a:gd name="T54" fmla="*/ 210 w 330"/>
                <a:gd name="T55" fmla="*/ 240 h 266"/>
                <a:gd name="T56" fmla="*/ 218 w 330"/>
                <a:gd name="T57" fmla="*/ 230 h 266"/>
                <a:gd name="T58" fmla="*/ 226 w 330"/>
                <a:gd name="T59" fmla="*/ 219 h 266"/>
                <a:gd name="T60" fmla="*/ 236 w 330"/>
                <a:gd name="T61" fmla="*/ 208 h 266"/>
                <a:gd name="T62" fmla="*/ 245 w 330"/>
                <a:gd name="T63" fmla="*/ 196 h 266"/>
                <a:gd name="T64" fmla="*/ 253 w 330"/>
                <a:gd name="T65" fmla="*/ 184 h 266"/>
                <a:gd name="T66" fmla="*/ 263 w 330"/>
                <a:gd name="T67" fmla="*/ 170 h 266"/>
                <a:gd name="T68" fmla="*/ 271 w 330"/>
                <a:gd name="T69" fmla="*/ 156 h 266"/>
                <a:gd name="T70" fmla="*/ 278 w 330"/>
                <a:gd name="T71" fmla="*/ 143 h 266"/>
                <a:gd name="T72" fmla="*/ 285 w 330"/>
                <a:gd name="T73" fmla="*/ 129 h 266"/>
                <a:gd name="T74" fmla="*/ 290 w 330"/>
                <a:gd name="T75" fmla="*/ 115 h 266"/>
                <a:gd name="T76" fmla="*/ 296 w 330"/>
                <a:gd name="T77" fmla="*/ 81 h 266"/>
                <a:gd name="T78" fmla="*/ 293 w 330"/>
                <a:gd name="T79" fmla="*/ 63 h 266"/>
                <a:gd name="T80" fmla="*/ 290 w 330"/>
                <a:gd name="T81" fmla="*/ 52 h 266"/>
                <a:gd name="T82" fmla="*/ 282 w 330"/>
                <a:gd name="T83" fmla="*/ 41 h 266"/>
                <a:gd name="T84" fmla="*/ 273 w 330"/>
                <a:gd name="T85" fmla="*/ 32 h 266"/>
                <a:gd name="T86" fmla="*/ 260 w 330"/>
                <a:gd name="T87" fmla="*/ 23 h 266"/>
                <a:gd name="T88" fmla="*/ 236 w 330"/>
                <a:gd name="T89" fmla="*/ 14 h 266"/>
                <a:gd name="T90" fmla="*/ 189 w 330"/>
                <a:gd name="T91" fmla="*/ 7 h 266"/>
                <a:gd name="T92" fmla="*/ 89 w 330"/>
                <a:gd name="T93" fmla="*/ 10 h 266"/>
                <a:gd name="T94" fmla="*/ 0 w 330"/>
                <a:gd name="T95" fmla="*/ 23 h 26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30"/>
                <a:gd name="T145" fmla="*/ 0 h 266"/>
                <a:gd name="T146" fmla="*/ 330 w 330"/>
                <a:gd name="T147" fmla="*/ 266 h 26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30" h="266">
                  <a:moveTo>
                    <a:pt x="0" y="23"/>
                  </a:moveTo>
                  <a:lnTo>
                    <a:pt x="25" y="19"/>
                  </a:lnTo>
                  <a:lnTo>
                    <a:pt x="52" y="14"/>
                  </a:lnTo>
                  <a:lnTo>
                    <a:pt x="86" y="8"/>
                  </a:lnTo>
                  <a:lnTo>
                    <a:pt x="126" y="3"/>
                  </a:lnTo>
                  <a:lnTo>
                    <a:pt x="167" y="0"/>
                  </a:lnTo>
                  <a:lnTo>
                    <a:pt x="247" y="2"/>
                  </a:lnTo>
                  <a:lnTo>
                    <a:pt x="281" y="8"/>
                  </a:lnTo>
                  <a:lnTo>
                    <a:pt x="296" y="14"/>
                  </a:lnTo>
                  <a:lnTo>
                    <a:pt x="308" y="21"/>
                  </a:lnTo>
                  <a:lnTo>
                    <a:pt x="318" y="30"/>
                  </a:lnTo>
                  <a:lnTo>
                    <a:pt x="325" y="40"/>
                  </a:lnTo>
                  <a:lnTo>
                    <a:pt x="329" y="52"/>
                  </a:lnTo>
                  <a:lnTo>
                    <a:pt x="330" y="67"/>
                  </a:lnTo>
                  <a:lnTo>
                    <a:pt x="330" y="74"/>
                  </a:lnTo>
                  <a:lnTo>
                    <a:pt x="329" y="78"/>
                  </a:lnTo>
                  <a:lnTo>
                    <a:pt x="327" y="82"/>
                  </a:lnTo>
                  <a:lnTo>
                    <a:pt x="325" y="92"/>
                  </a:lnTo>
                  <a:lnTo>
                    <a:pt x="323" y="96"/>
                  </a:lnTo>
                  <a:lnTo>
                    <a:pt x="322" y="101"/>
                  </a:lnTo>
                  <a:lnTo>
                    <a:pt x="319" y="107"/>
                  </a:lnTo>
                  <a:lnTo>
                    <a:pt x="316" y="111"/>
                  </a:lnTo>
                  <a:lnTo>
                    <a:pt x="314" y="117"/>
                  </a:lnTo>
                  <a:lnTo>
                    <a:pt x="311" y="122"/>
                  </a:lnTo>
                  <a:lnTo>
                    <a:pt x="307" y="127"/>
                  </a:lnTo>
                  <a:lnTo>
                    <a:pt x="304" y="133"/>
                  </a:lnTo>
                  <a:lnTo>
                    <a:pt x="300" y="138"/>
                  </a:lnTo>
                  <a:lnTo>
                    <a:pt x="296" y="145"/>
                  </a:lnTo>
                  <a:lnTo>
                    <a:pt x="292" y="152"/>
                  </a:lnTo>
                  <a:lnTo>
                    <a:pt x="286" y="158"/>
                  </a:lnTo>
                  <a:lnTo>
                    <a:pt x="281" y="164"/>
                  </a:lnTo>
                  <a:lnTo>
                    <a:pt x="275" y="171"/>
                  </a:lnTo>
                  <a:lnTo>
                    <a:pt x="270" y="178"/>
                  </a:lnTo>
                  <a:lnTo>
                    <a:pt x="264" y="185"/>
                  </a:lnTo>
                  <a:lnTo>
                    <a:pt x="257" y="192"/>
                  </a:lnTo>
                  <a:lnTo>
                    <a:pt x="251" y="200"/>
                  </a:lnTo>
                  <a:lnTo>
                    <a:pt x="248" y="203"/>
                  </a:lnTo>
                  <a:lnTo>
                    <a:pt x="244" y="207"/>
                  </a:lnTo>
                  <a:lnTo>
                    <a:pt x="237" y="215"/>
                  </a:lnTo>
                  <a:lnTo>
                    <a:pt x="233" y="219"/>
                  </a:lnTo>
                  <a:lnTo>
                    <a:pt x="229" y="223"/>
                  </a:lnTo>
                  <a:lnTo>
                    <a:pt x="225" y="227"/>
                  </a:lnTo>
                  <a:lnTo>
                    <a:pt x="221" y="231"/>
                  </a:lnTo>
                  <a:lnTo>
                    <a:pt x="216" y="236"/>
                  </a:lnTo>
                  <a:lnTo>
                    <a:pt x="212" y="240"/>
                  </a:lnTo>
                  <a:lnTo>
                    <a:pt x="208" y="244"/>
                  </a:lnTo>
                  <a:lnTo>
                    <a:pt x="204" y="248"/>
                  </a:lnTo>
                  <a:lnTo>
                    <a:pt x="199" y="252"/>
                  </a:lnTo>
                  <a:lnTo>
                    <a:pt x="195" y="256"/>
                  </a:lnTo>
                  <a:lnTo>
                    <a:pt x="190" y="260"/>
                  </a:lnTo>
                  <a:lnTo>
                    <a:pt x="185" y="266"/>
                  </a:lnTo>
                  <a:lnTo>
                    <a:pt x="189" y="262"/>
                  </a:lnTo>
                  <a:lnTo>
                    <a:pt x="193" y="257"/>
                  </a:lnTo>
                  <a:lnTo>
                    <a:pt x="199" y="251"/>
                  </a:lnTo>
                  <a:lnTo>
                    <a:pt x="205" y="244"/>
                  </a:lnTo>
                  <a:lnTo>
                    <a:pt x="210" y="240"/>
                  </a:lnTo>
                  <a:lnTo>
                    <a:pt x="214" y="234"/>
                  </a:lnTo>
                  <a:lnTo>
                    <a:pt x="218" y="230"/>
                  </a:lnTo>
                  <a:lnTo>
                    <a:pt x="222" y="225"/>
                  </a:lnTo>
                  <a:lnTo>
                    <a:pt x="226" y="219"/>
                  </a:lnTo>
                  <a:lnTo>
                    <a:pt x="231" y="214"/>
                  </a:lnTo>
                  <a:lnTo>
                    <a:pt x="236" y="208"/>
                  </a:lnTo>
                  <a:lnTo>
                    <a:pt x="240" y="201"/>
                  </a:lnTo>
                  <a:lnTo>
                    <a:pt x="245" y="196"/>
                  </a:lnTo>
                  <a:lnTo>
                    <a:pt x="249" y="189"/>
                  </a:lnTo>
                  <a:lnTo>
                    <a:pt x="253" y="184"/>
                  </a:lnTo>
                  <a:lnTo>
                    <a:pt x="257" y="177"/>
                  </a:lnTo>
                  <a:lnTo>
                    <a:pt x="263" y="170"/>
                  </a:lnTo>
                  <a:lnTo>
                    <a:pt x="267" y="163"/>
                  </a:lnTo>
                  <a:lnTo>
                    <a:pt x="271" y="156"/>
                  </a:lnTo>
                  <a:lnTo>
                    <a:pt x="274" y="149"/>
                  </a:lnTo>
                  <a:lnTo>
                    <a:pt x="278" y="143"/>
                  </a:lnTo>
                  <a:lnTo>
                    <a:pt x="281" y="136"/>
                  </a:lnTo>
                  <a:lnTo>
                    <a:pt x="285" y="129"/>
                  </a:lnTo>
                  <a:lnTo>
                    <a:pt x="288" y="122"/>
                  </a:lnTo>
                  <a:lnTo>
                    <a:pt x="290" y="115"/>
                  </a:lnTo>
                  <a:lnTo>
                    <a:pt x="292" y="108"/>
                  </a:lnTo>
                  <a:lnTo>
                    <a:pt x="296" y="81"/>
                  </a:lnTo>
                  <a:lnTo>
                    <a:pt x="294" y="69"/>
                  </a:lnTo>
                  <a:lnTo>
                    <a:pt x="293" y="63"/>
                  </a:lnTo>
                  <a:lnTo>
                    <a:pt x="292" y="58"/>
                  </a:lnTo>
                  <a:lnTo>
                    <a:pt x="290" y="52"/>
                  </a:lnTo>
                  <a:lnTo>
                    <a:pt x="286" y="47"/>
                  </a:lnTo>
                  <a:lnTo>
                    <a:pt x="282" y="41"/>
                  </a:lnTo>
                  <a:lnTo>
                    <a:pt x="278" y="36"/>
                  </a:lnTo>
                  <a:lnTo>
                    <a:pt x="273" y="32"/>
                  </a:lnTo>
                  <a:lnTo>
                    <a:pt x="267" y="28"/>
                  </a:lnTo>
                  <a:lnTo>
                    <a:pt x="260" y="23"/>
                  </a:lnTo>
                  <a:lnTo>
                    <a:pt x="253" y="21"/>
                  </a:lnTo>
                  <a:lnTo>
                    <a:pt x="236" y="14"/>
                  </a:lnTo>
                  <a:lnTo>
                    <a:pt x="215" y="10"/>
                  </a:lnTo>
                  <a:lnTo>
                    <a:pt x="189" y="7"/>
                  </a:lnTo>
                  <a:lnTo>
                    <a:pt x="160" y="6"/>
                  </a:lnTo>
                  <a:lnTo>
                    <a:pt x="89" y="10"/>
                  </a:lnTo>
                  <a:lnTo>
                    <a:pt x="47" y="1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auto">
            <a:xfrm>
              <a:off x="4476" y="2409"/>
              <a:ext cx="332" cy="443"/>
            </a:xfrm>
            <a:custGeom>
              <a:avLst/>
              <a:gdLst>
                <a:gd name="T0" fmla="*/ 16 w 332"/>
                <a:gd name="T1" fmla="*/ 56 h 443"/>
                <a:gd name="T2" fmla="*/ 60 w 332"/>
                <a:gd name="T3" fmla="*/ 39 h 443"/>
                <a:gd name="T4" fmla="*/ 119 w 332"/>
                <a:gd name="T5" fmla="*/ 20 h 443"/>
                <a:gd name="T6" fmla="*/ 186 w 332"/>
                <a:gd name="T7" fmla="*/ 5 h 443"/>
                <a:gd name="T8" fmla="*/ 269 w 332"/>
                <a:gd name="T9" fmla="*/ 0 h 443"/>
                <a:gd name="T10" fmla="*/ 322 w 332"/>
                <a:gd name="T11" fmla="*/ 26 h 443"/>
                <a:gd name="T12" fmla="*/ 332 w 332"/>
                <a:gd name="T13" fmla="*/ 56 h 443"/>
                <a:gd name="T14" fmla="*/ 331 w 332"/>
                <a:gd name="T15" fmla="*/ 75 h 443"/>
                <a:gd name="T16" fmla="*/ 325 w 332"/>
                <a:gd name="T17" fmla="*/ 99 h 443"/>
                <a:gd name="T18" fmla="*/ 318 w 332"/>
                <a:gd name="T19" fmla="*/ 119 h 443"/>
                <a:gd name="T20" fmla="*/ 313 w 332"/>
                <a:gd name="T21" fmla="*/ 134 h 443"/>
                <a:gd name="T22" fmla="*/ 307 w 332"/>
                <a:gd name="T23" fmla="*/ 145 h 443"/>
                <a:gd name="T24" fmla="*/ 301 w 332"/>
                <a:gd name="T25" fmla="*/ 157 h 443"/>
                <a:gd name="T26" fmla="*/ 291 w 332"/>
                <a:gd name="T27" fmla="*/ 175 h 443"/>
                <a:gd name="T28" fmla="*/ 283 w 332"/>
                <a:gd name="T29" fmla="*/ 188 h 443"/>
                <a:gd name="T30" fmla="*/ 275 w 332"/>
                <a:gd name="T31" fmla="*/ 202 h 443"/>
                <a:gd name="T32" fmla="*/ 264 w 332"/>
                <a:gd name="T33" fmla="*/ 217 h 443"/>
                <a:gd name="T34" fmla="*/ 254 w 332"/>
                <a:gd name="T35" fmla="*/ 234 h 443"/>
                <a:gd name="T36" fmla="*/ 242 w 332"/>
                <a:gd name="T37" fmla="*/ 249 h 443"/>
                <a:gd name="T38" fmla="*/ 229 w 332"/>
                <a:gd name="T39" fmla="*/ 266 h 443"/>
                <a:gd name="T40" fmla="*/ 217 w 332"/>
                <a:gd name="T41" fmla="*/ 284 h 443"/>
                <a:gd name="T42" fmla="*/ 202 w 332"/>
                <a:gd name="T43" fmla="*/ 302 h 443"/>
                <a:gd name="T44" fmla="*/ 187 w 332"/>
                <a:gd name="T45" fmla="*/ 321 h 443"/>
                <a:gd name="T46" fmla="*/ 172 w 332"/>
                <a:gd name="T47" fmla="*/ 340 h 443"/>
                <a:gd name="T48" fmla="*/ 154 w 332"/>
                <a:gd name="T49" fmla="*/ 361 h 443"/>
                <a:gd name="T50" fmla="*/ 136 w 332"/>
                <a:gd name="T51" fmla="*/ 383 h 443"/>
                <a:gd name="T52" fmla="*/ 117 w 332"/>
                <a:gd name="T53" fmla="*/ 405 h 443"/>
                <a:gd name="T54" fmla="*/ 101 w 332"/>
                <a:gd name="T55" fmla="*/ 424 h 443"/>
                <a:gd name="T56" fmla="*/ 91 w 332"/>
                <a:gd name="T57" fmla="*/ 435 h 443"/>
                <a:gd name="T58" fmla="*/ 90 w 332"/>
                <a:gd name="T59" fmla="*/ 436 h 443"/>
                <a:gd name="T60" fmla="*/ 101 w 332"/>
                <a:gd name="T61" fmla="*/ 424 h 443"/>
                <a:gd name="T62" fmla="*/ 116 w 332"/>
                <a:gd name="T63" fmla="*/ 405 h 443"/>
                <a:gd name="T64" fmla="*/ 127 w 332"/>
                <a:gd name="T65" fmla="*/ 390 h 443"/>
                <a:gd name="T66" fmla="*/ 138 w 332"/>
                <a:gd name="T67" fmla="*/ 376 h 443"/>
                <a:gd name="T68" fmla="*/ 147 w 332"/>
                <a:gd name="T69" fmla="*/ 362 h 443"/>
                <a:gd name="T70" fmla="*/ 162 w 332"/>
                <a:gd name="T71" fmla="*/ 343 h 443"/>
                <a:gd name="T72" fmla="*/ 173 w 332"/>
                <a:gd name="T73" fmla="*/ 327 h 443"/>
                <a:gd name="T74" fmla="*/ 184 w 332"/>
                <a:gd name="T75" fmla="*/ 312 h 443"/>
                <a:gd name="T76" fmla="*/ 197 w 332"/>
                <a:gd name="T77" fmla="*/ 294 h 443"/>
                <a:gd name="T78" fmla="*/ 208 w 332"/>
                <a:gd name="T79" fmla="*/ 277 h 443"/>
                <a:gd name="T80" fmla="*/ 219 w 332"/>
                <a:gd name="T81" fmla="*/ 260 h 443"/>
                <a:gd name="T82" fmla="*/ 229 w 332"/>
                <a:gd name="T83" fmla="*/ 242 h 443"/>
                <a:gd name="T84" fmla="*/ 239 w 332"/>
                <a:gd name="T85" fmla="*/ 224 h 443"/>
                <a:gd name="T86" fmla="*/ 249 w 332"/>
                <a:gd name="T87" fmla="*/ 206 h 443"/>
                <a:gd name="T88" fmla="*/ 258 w 332"/>
                <a:gd name="T89" fmla="*/ 188 h 443"/>
                <a:gd name="T90" fmla="*/ 266 w 332"/>
                <a:gd name="T91" fmla="*/ 172 h 443"/>
                <a:gd name="T92" fmla="*/ 273 w 332"/>
                <a:gd name="T93" fmla="*/ 154 h 443"/>
                <a:gd name="T94" fmla="*/ 279 w 332"/>
                <a:gd name="T95" fmla="*/ 138 h 443"/>
                <a:gd name="T96" fmla="*/ 283 w 332"/>
                <a:gd name="T97" fmla="*/ 121 h 443"/>
                <a:gd name="T98" fmla="*/ 287 w 332"/>
                <a:gd name="T99" fmla="*/ 106 h 443"/>
                <a:gd name="T100" fmla="*/ 287 w 332"/>
                <a:gd name="T101" fmla="*/ 61 h 443"/>
                <a:gd name="T102" fmla="*/ 281 w 332"/>
                <a:gd name="T103" fmla="*/ 47 h 443"/>
                <a:gd name="T104" fmla="*/ 265 w 332"/>
                <a:gd name="T105" fmla="*/ 30 h 443"/>
                <a:gd name="T106" fmla="*/ 229 w 332"/>
                <a:gd name="T107" fmla="*/ 16 h 443"/>
                <a:gd name="T108" fmla="*/ 141 w 332"/>
                <a:gd name="T109" fmla="*/ 21 h 443"/>
                <a:gd name="T110" fmla="*/ 78 w 332"/>
                <a:gd name="T111" fmla="*/ 37 h 443"/>
                <a:gd name="T112" fmla="*/ 27 w 332"/>
                <a:gd name="T113" fmla="*/ 52 h 443"/>
                <a:gd name="T114" fmla="*/ 0 w 332"/>
                <a:gd name="T115" fmla="*/ 63 h 44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32"/>
                <a:gd name="T175" fmla="*/ 0 h 443"/>
                <a:gd name="T176" fmla="*/ 332 w 332"/>
                <a:gd name="T177" fmla="*/ 443 h 44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32" h="443">
                  <a:moveTo>
                    <a:pt x="0" y="63"/>
                  </a:moveTo>
                  <a:lnTo>
                    <a:pt x="8" y="58"/>
                  </a:lnTo>
                  <a:lnTo>
                    <a:pt x="16" y="56"/>
                  </a:lnTo>
                  <a:lnTo>
                    <a:pt x="28" y="50"/>
                  </a:lnTo>
                  <a:lnTo>
                    <a:pt x="43" y="45"/>
                  </a:lnTo>
                  <a:lnTo>
                    <a:pt x="60" y="39"/>
                  </a:lnTo>
                  <a:lnTo>
                    <a:pt x="78" y="32"/>
                  </a:lnTo>
                  <a:lnTo>
                    <a:pt x="98" y="27"/>
                  </a:lnTo>
                  <a:lnTo>
                    <a:pt x="119" y="20"/>
                  </a:lnTo>
                  <a:lnTo>
                    <a:pt x="141" y="15"/>
                  </a:lnTo>
                  <a:lnTo>
                    <a:pt x="164" y="9"/>
                  </a:lnTo>
                  <a:lnTo>
                    <a:pt x="186" y="5"/>
                  </a:lnTo>
                  <a:lnTo>
                    <a:pt x="208" y="1"/>
                  </a:lnTo>
                  <a:lnTo>
                    <a:pt x="229" y="0"/>
                  </a:lnTo>
                  <a:lnTo>
                    <a:pt x="269" y="0"/>
                  </a:lnTo>
                  <a:lnTo>
                    <a:pt x="301" y="8"/>
                  </a:lnTo>
                  <a:lnTo>
                    <a:pt x="313" y="16"/>
                  </a:lnTo>
                  <a:lnTo>
                    <a:pt x="322" y="26"/>
                  </a:lnTo>
                  <a:lnTo>
                    <a:pt x="327" y="32"/>
                  </a:lnTo>
                  <a:lnTo>
                    <a:pt x="329" y="39"/>
                  </a:lnTo>
                  <a:lnTo>
                    <a:pt x="332" y="56"/>
                  </a:lnTo>
                  <a:lnTo>
                    <a:pt x="332" y="60"/>
                  </a:lnTo>
                  <a:lnTo>
                    <a:pt x="332" y="65"/>
                  </a:lnTo>
                  <a:lnTo>
                    <a:pt x="331" y="75"/>
                  </a:lnTo>
                  <a:lnTo>
                    <a:pt x="329" y="87"/>
                  </a:lnTo>
                  <a:lnTo>
                    <a:pt x="328" y="93"/>
                  </a:lnTo>
                  <a:lnTo>
                    <a:pt x="325" y="99"/>
                  </a:lnTo>
                  <a:lnTo>
                    <a:pt x="324" y="105"/>
                  </a:lnTo>
                  <a:lnTo>
                    <a:pt x="321" y="112"/>
                  </a:lnTo>
                  <a:lnTo>
                    <a:pt x="318" y="119"/>
                  </a:lnTo>
                  <a:lnTo>
                    <a:pt x="316" y="125"/>
                  </a:lnTo>
                  <a:lnTo>
                    <a:pt x="314" y="130"/>
                  </a:lnTo>
                  <a:lnTo>
                    <a:pt x="313" y="134"/>
                  </a:lnTo>
                  <a:lnTo>
                    <a:pt x="310" y="138"/>
                  </a:lnTo>
                  <a:lnTo>
                    <a:pt x="309" y="141"/>
                  </a:lnTo>
                  <a:lnTo>
                    <a:pt x="307" y="145"/>
                  </a:lnTo>
                  <a:lnTo>
                    <a:pt x="305" y="149"/>
                  </a:lnTo>
                  <a:lnTo>
                    <a:pt x="302" y="153"/>
                  </a:lnTo>
                  <a:lnTo>
                    <a:pt x="301" y="157"/>
                  </a:lnTo>
                  <a:lnTo>
                    <a:pt x="298" y="161"/>
                  </a:lnTo>
                  <a:lnTo>
                    <a:pt x="297" y="165"/>
                  </a:lnTo>
                  <a:lnTo>
                    <a:pt x="291" y="175"/>
                  </a:lnTo>
                  <a:lnTo>
                    <a:pt x="288" y="179"/>
                  </a:lnTo>
                  <a:lnTo>
                    <a:pt x="286" y="183"/>
                  </a:lnTo>
                  <a:lnTo>
                    <a:pt x="283" y="188"/>
                  </a:lnTo>
                  <a:lnTo>
                    <a:pt x="280" y="193"/>
                  </a:lnTo>
                  <a:lnTo>
                    <a:pt x="277" y="198"/>
                  </a:lnTo>
                  <a:lnTo>
                    <a:pt x="275" y="202"/>
                  </a:lnTo>
                  <a:lnTo>
                    <a:pt x="271" y="208"/>
                  </a:lnTo>
                  <a:lnTo>
                    <a:pt x="268" y="212"/>
                  </a:lnTo>
                  <a:lnTo>
                    <a:pt x="264" y="217"/>
                  </a:lnTo>
                  <a:lnTo>
                    <a:pt x="261" y="223"/>
                  </a:lnTo>
                  <a:lnTo>
                    <a:pt x="257" y="228"/>
                  </a:lnTo>
                  <a:lnTo>
                    <a:pt x="254" y="234"/>
                  </a:lnTo>
                  <a:lnTo>
                    <a:pt x="250" y="238"/>
                  </a:lnTo>
                  <a:lnTo>
                    <a:pt x="246" y="243"/>
                  </a:lnTo>
                  <a:lnTo>
                    <a:pt x="242" y="249"/>
                  </a:lnTo>
                  <a:lnTo>
                    <a:pt x="238" y="255"/>
                  </a:lnTo>
                  <a:lnTo>
                    <a:pt x="235" y="261"/>
                  </a:lnTo>
                  <a:lnTo>
                    <a:pt x="229" y="266"/>
                  </a:lnTo>
                  <a:lnTo>
                    <a:pt x="225" y="272"/>
                  </a:lnTo>
                  <a:lnTo>
                    <a:pt x="221" y="277"/>
                  </a:lnTo>
                  <a:lnTo>
                    <a:pt x="217" y="284"/>
                  </a:lnTo>
                  <a:lnTo>
                    <a:pt x="213" y="290"/>
                  </a:lnTo>
                  <a:lnTo>
                    <a:pt x="208" y="297"/>
                  </a:lnTo>
                  <a:lnTo>
                    <a:pt x="202" y="302"/>
                  </a:lnTo>
                  <a:lnTo>
                    <a:pt x="198" y="309"/>
                  </a:lnTo>
                  <a:lnTo>
                    <a:pt x="193" y="314"/>
                  </a:lnTo>
                  <a:lnTo>
                    <a:pt x="187" y="321"/>
                  </a:lnTo>
                  <a:lnTo>
                    <a:pt x="183" y="328"/>
                  </a:lnTo>
                  <a:lnTo>
                    <a:pt x="177" y="335"/>
                  </a:lnTo>
                  <a:lnTo>
                    <a:pt x="172" y="340"/>
                  </a:lnTo>
                  <a:lnTo>
                    <a:pt x="167" y="347"/>
                  </a:lnTo>
                  <a:lnTo>
                    <a:pt x="161" y="354"/>
                  </a:lnTo>
                  <a:lnTo>
                    <a:pt x="154" y="361"/>
                  </a:lnTo>
                  <a:lnTo>
                    <a:pt x="149" y="368"/>
                  </a:lnTo>
                  <a:lnTo>
                    <a:pt x="143" y="376"/>
                  </a:lnTo>
                  <a:lnTo>
                    <a:pt x="136" y="383"/>
                  </a:lnTo>
                  <a:lnTo>
                    <a:pt x="131" y="390"/>
                  </a:lnTo>
                  <a:lnTo>
                    <a:pt x="124" y="398"/>
                  </a:lnTo>
                  <a:lnTo>
                    <a:pt x="117" y="405"/>
                  </a:lnTo>
                  <a:lnTo>
                    <a:pt x="112" y="411"/>
                  </a:lnTo>
                  <a:lnTo>
                    <a:pt x="105" y="420"/>
                  </a:lnTo>
                  <a:lnTo>
                    <a:pt x="101" y="424"/>
                  </a:lnTo>
                  <a:lnTo>
                    <a:pt x="98" y="428"/>
                  </a:lnTo>
                  <a:lnTo>
                    <a:pt x="94" y="431"/>
                  </a:lnTo>
                  <a:lnTo>
                    <a:pt x="91" y="435"/>
                  </a:lnTo>
                  <a:lnTo>
                    <a:pt x="87" y="439"/>
                  </a:lnTo>
                  <a:lnTo>
                    <a:pt x="84" y="443"/>
                  </a:lnTo>
                  <a:lnTo>
                    <a:pt x="90" y="436"/>
                  </a:lnTo>
                  <a:lnTo>
                    <a:pt x="93" y="433"/>
                  </a:lnTo>
                  <a:lnTo>
                    <a:pt x="97" y="428"/>
                  </a:lnTo>
                  <a:lnTo>
                    <a:pt x="101" y="424"/>
                  </a:lnTo>
                  <a:lnTo>
                    <a:pt x="105" y="418"/>
                  </a:lnTo>
                  <a:lnTo>
                    <a:pt x="110" y="411"/>
                  </a:lnTo>
                  <a:lnTo>
                    <a:pt x="116" y="405"/>
                  </a:lnTo>
                  <a:lnTo>
                    <a:pt x="121" y="398"/>
                  </a:lnTo>
                  <a:lnTo>
                    <a:pt x="124" y="394"/>
                  </a:lnTo>
                  <a:lnTo>
                    <a:pt x="127" y="390"/>
                  </a:lnTo>
                  <a:lnTo>
                    <a:pt x="131" y="385"/>
                  </a:lnTo>
                  <a:lnTo>
                    <a:pt x="134" y="381"/>
                  </a:lnTo>
                  <a:lnTo>
                    <a:pt x="138" y="376"/>
                  </a:lnTo>
                  <a:lnTo>
                    <a:pt x="141" y="372"/>
                  </a:lnTo>
                  <a:lnTo>
                    <a:pt x="145" y="368"/>
                  </a:lnTo>
                  <a:lnTo>
                    <a:pt x="147" y="362"/>
                  </a:lnTo>
                  <a:lnTo>
                    <a:pt x="154" y="353"/>
                  </a:lnTo>
                  <a:lnTo>
                    <a:pt x="158" y="349"/>
                  </a:lnTo>
                  <a:lnTo>
                    <a:pt x="162" y="343"/>
                  </a:lnTo>
                  <a:lnTo>
                    <a:pt x="165" y="338"/>
                  </a:lnTo>
                  <a:lnTo>
                    <a:pt x="169" y="332"/>
                  </a:lnTo>
                  <a:lnTo>
                    <a:pt x="173" y="327"/>
                  </a:lnTo>
                  <a:lnTo>
                    <a:pt x="177" y="323"/>
                  </a:lnTo>
                  <a:lnTo>
                    <a:pt x="180" y="317"/>
                  </a:lnTo>
                  <a:lnTo>
                    <a:pt x="184" y="312"/>
                  </a:lnTo>
                  <a:lnTo>
                    <a:pt x="188" y="305"/>
                  </a:lnTo>
                  <a:lnTo>
                    <a:pt x="193" y="299"/>
                  </a:lnTo>
                  <a:lnTo>
                    <a:pt x="197" y="294"/>
                  </a:lnTo>
                  <a:lnTo>
                    <a:pt x="199" y="288"/>
                  </a:lnTo>
                  <a:lnTo>
                    <a:pt x="203" y="283"/>
                  </a:lnTo>
                  <a:lnTo>
                    <a:pt x="208" y="277"/>
                  </a:lnTo>
                  <a:lnTo>
                    <a:pt x="212" y="271"/>
                  </a:lnTo>
                  <a:lnTo>
                    <a:pt x="214" y="265"/>
                  </a:lnTo>
                  <a:lnTo>
                    <a:pt x="219" y="260"/>
                  </a:lnTo>
                  <a:lnTo>
                    <a:pt x="223" y="254"/>
                  </a:lnTo>
                  <a:lnTo>
                    <a:pt x="225" y="247"/>
                  </a:lnTo>
                  <a:lnTo>
                    <a:pt x="229" y="242"/>
                  </a:lnTo>
                  <a:lnTo>
                    <a:pt x="232" y="236"/>
                  </a:lnTo>
                  <a:lnTo>
                    <a:pt x="236" y="229"/>
                  </a:lnTo>
                  <a:lnTo>
                    <a:pt x="239" y="224"/>
                  </a:lnTo>
                  <a:lnTo>
                    <a:pt x="243" y="219"/>
                  </a:lnTo>
                  <a:lnTo>
                    <a:pt x="246" y="212"/>
                  </a:lnTo>
                  <a:lnTo>
                    <a:pt x="249" y="206"/>
                  </a:lnTo>
                  <a:lnTo>
                    <a:pt x="253" y="201"/>
                  </a:lnTo>
                  <a:lnTo>
                    <a:pt x="255" y="194"/>
                  </a:lnTo>
                  <a:lnTo>
                    <a:pt x="258" y="188"/>
                  </a:lnTo>
                  <a:lnTo>
                    <a:pt x="261" y="183"/>
                  </a:lnTo>
                  <a:lnTo>
                    <a:pt x="264" y="177"/>
                  </a:lnTo>
                  <a:lnTo>
                    <a:pt x="266" y="172"/>
                  </a:lnTo>
                  <a:lnTo>
                    <a:pt x="268" y="165"/>
                  </a:lnTo>
                  <a:lnTo>
                    <a:pt x="271" y="160"/>
                  </a:lnTo>
                  <a:lnTo>
                    <a:pt x="273" y="154"/>
                  </a:lnTo>
                  <a:lnTo>
                    <a:pt x="275" y="149"/>
                  </a:lnTo>
                  <a:lnTo>
                    <a:pt x="277" y="143"/>
                  </a:lnTo>
                  <a:lnTo>
                    <a:pt x="279" y="138"/>
                  </a:lnTo>
                  <a:lnTo>
                    <a:pt x="280" y="132"/>
                  </a:lnTo>
                  <a:lnTo>
                    <a:pt x="283" y="127"/>
                  </a:lnTo>
                  <a:lnTo>
                    <a:pt x="283" y="121"/>
                  </a:lnTo>
                  <a:lnTo>
                    <a:pt x="284" y="116"/>
                  </a:lnTo>
                  <a:lnTo>
                    <a:pt x="286" y="112"/>
                  </a:lnTo>
                  <a:lnTo>
                    <a:pt x="287" y="106"/>
                  </a:lnTo>
                  <a:lnTo>
                    <a:pt x="288" y="87"/>
                  </a:lnTo>
                  <a:lnTo>
                    <a:pt x="288" y="69"/>
                  </a:lnTo>
                  <a:lnTo>
                    <a:pt x="287" y="61"/>
                  </a:lnTo>
                  <a:lnTo>
                    <a:pt x="284" y="54"/>
                  </a:lnTo>
                  <a:lnTo>
                    <a:pt x="283" y="50"/>
                  </a:lnTo>
                  <a:lnTo>
                    <a:pt x="281" y="47"/>
                  </a:lnTo>
                  <a:lnTo>
                    <a:pt x="276" y="41"/>
                  </a:lnTo>
                  <a:lnTo>
                    <a:pt x="272" y="35"/>
                  </a:lnTo>
                  <a:lnTo>
                    <a:pt x="265" y="30"/>
                  </a:lnTo>
                  <a:lnTo>
                    <a:pt x="258" y="26"/>
                  </a:lnTo>
                  <a:lnTo>
                    <a:pt x="250" y="21"/>
                  </a:lnTo>
                  <a:lnTo>
                    <a:pt x="229" y="16"/>
                  </a:lnTo>
                  <a:lnTo>
                    <a:pt x="205" y="15"/>
                  </a:lnTo>
                  <a:lnTo>
                    <a:pt x="175" y="16"/>
                  </a:lnTo>
                  <a:lnTo>
                    <a:pt x="141" y="21"/>
                  </a:lnTo>
                  <a:lnTo>
                    <a:pt x="120" y="26"/>
                  </a:lnTo>
                  <a:lnTo>
                    <a:pt x="100" y="31"/>
                  </a:lnTo>
                  <a:lnTo>
                    <a:pt x="78" y="37"/>
                  </a:lnTo>
                  <a:lnTo>
                    <a:pt x="53" y="43"/>
                  </a:lnTo>
                  <a:lnTo>
                    <a:pt x="41" y="47"/>
                  </a:lnTo>
                  <a:lnTo>
                    <a:pt x="27" y="52"/>
                  </a:lnTo>
                  <a:lnTo>
                    <a:pt x="13" y="5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auto">
            <a:xfrm>
              <a:off x="4703" y="2310"/>
              <a:ext cx="279" cy="493"/>
            </a:xfrm>
            <a:custGeom>
              <a:avLst/>
              <a:gdLst>
                <a:gd name="T0" fmla="*/ 24 w 279"/>
                <a:gd name="T1" fmla="*/ 21 h 493"/>
                <a:gd name="T2" fmla="*/ 83 w 279"/>
                <a:gd name="T3" fmla="*/ 8 h 493"/>
                <a:gd name="T4" fmla="*/ 195 w 279"/>
                <a:gd name="T5" fmla="*/ 4 h 493"/>
                <a:gd name="T6" fmla="*/ 254 w 279"/>
                <a:gd name="T7" fmla="*/ 29 h 493"/>
                <a:gd name="T8" fmla="*/ 269 w 279"/>
                <a:gd name="T9" fmla="*/ 48 h 493"/>
                <a:gd name="T10" fmla="*/ 277 w 279"/>
                <a:gd name="T11" fmla="*/ 73 h 493"/>
                <a:gd name="T12" fmla="*/ 276 w 279"/>
                <a:gd name="T13" fmla="*/ 115 h 493"/>
                <a:gd name="T14" fmla="*/ 271 w 279"/>
                <a:gd name="T15" fmla="*/ 141 h 493"/>
                <a:gd name="T16" fmla="*/ 266 w 279"/>
                <a:gd name="T17" fmla="*/ 156 h 493"/>
                <a:gd name="T18" fmla="*/ 262 w 279"/>
                <a:gd name="T19" fmla="*/ 167 h 493"/>
                <a:gd name="T20" fmla="*/ 258 w 279"/>
                <a:gd name="T21" fmla="*/ 179 h 493"/>
                <a:gd name="T22" fmla="*/ 251 w 279"/>
                <a:gd name="T23" fmla="*/ 196 h 493"/>
                <a:gd name="T24" fmla="*/ 245 w 279"/>
                <a:gd name="T25" fmla="*/ 209 h 493"/>
                <a:gd name="T26" fmla="*/ 238 w 279"/>
                <a:gd name="T27" fmla="*/ 223 h 493"/>
                <a:gd name="T28" fmla="*/ 231 w 279"/>
                <a:gd name="T29" fmla="*/ 237 h 493"/>
                <a:gd name="T30" fmla="*/ 223 w 279"/>
                <a:gd name="T31" fmla="*/ 252 h 493"/>
                <a:gd name="T32" fmla="*/ 215 w 279"/>
                <a:gd name="T33" fmla="*/ 267 h 493"/>
                <a:gd name="T34" fmla="*/ 205 w 279"/>
                <a:gd name="T35" fmla="*/ 283 h 493"/>
                <a:gd name="T36" fmla="*/ 194 w 279"/>
                <a:gd name="T37" fmla="*/ 300 h 493"/>
                <a:gd name="T38" fmla="*/ 183 w 279"/>
                <a:gd name="T39" fmla="*/ 318 h 493"/>
                <a:gd name="T40" fmla="*/ 171 w 279"/>
                <a:gd name="T41" fmla="*/ 335 h 493"/>
                <a:gd name="T42" fmla="*/ 158 w 279"/>
                <a:gd name="T43" fmla="*/ 353 h 493"/>
                <a:gd name="T44" fmla="*/ 145 w 279"/>
                <a:gd name="T45" fmla="*/ 372 h 493"/>
                <a:gd name="T46" fmla="*/ 131 w 279"/>
                <a:gd name="T47" fmla="*/ 393 h 493"/>
                <a:gd name="T48" fmla="*/ 116 w 279"/>
                <a:gd name="T49" fmla="*/ 412 h 493"/>
                <a:gd name="T50" fmla="*/ 100 w 279"/>
                <a:gd name="T51" fmla="*/ 434 h 493"/>
                <a:gd name="T52" fmla="*/ 83 w 279"/>
                <a:gd name="T53" fmla="*/ 456 h 493"/>
                <a:gd name="T54" fmla="*/ 65 w 279"/>
                <a:gd name="T55" fmla="*/ 478 h 493"/>
                <a:gd name="T56" fmla="*/ 52 w 279"/>
                <a:gd name="T57" fmla="*/ 493 h 493"/>
                <a:gd name="T58" fmla="*/ 67 w 279"/>
                <a:gd name="T59" fmla="*/ 474 h 493"/>
                <a:gd name="T60" fmla="*/ 80 w 279"/>
                <a:gd name="T61" fmla="*/ 454 h 493"/>
                <a:gd name="T62" fmla="*/ 91 w 279"/>
                <a:gd name="T63" fmla="*/ 439 h 493"/>
                <a:gd name="T64" fmla="*/ 100 w 279"/>
                <a:gd name="T65" fmla="*/ 426 h 493"/>
                <a:gd name="T66" fmla="*/ 112 w 279"/>
                <a:gd name="T67" fmla="*/ 406 h 493"/>
                <a:gd name="T68" fmla="*/ 121 w 279"/>
                <a:gd name="T69" fmla="*/ 391 h 493"/>
                <a:gd name="T70" fmla="*/ 132 w 279"/>
                <a:gd name="T71" fmla="*/ 375 h 493"/>
                <a:gd name="T72" fmla="*/ 142 w 279"/>
                <a:gd name="T73" fmla="*/ 359 h 493"/>
                <a:gd name="T74" fmla="*/ 153 w 279"/>
                <a:gd name="T75" fmla="*/ 341 h 493"/>
                <a:gd name="T76" fmla="*/ 163 w 279"/>
                <a:gd name="T77" fmla="*/ 323 h 493"/>
                <a:gd name="T78" fmla="*/ 172 w 279"/>
                <a:gd name="T79" fmla="*/ 305 h 493"/>
                <a:gd name="T80" fmla="*/ 183 w 279"/>
                <a:gd name="T81" fmla="*/ 286 h 493"/>
                <a:gd name="T82" fmla="*/ 191 w 279"/>
                <a:gd name="T83" fmla="*/ 267 h 493"/>
                <a:gd name="T84" fmla="*/ 201 w 279"/>
                <a:gd name="T85" fmla="*/ 248 h 493"/>
                <a:gd name="T86" fmla="*/ 209 w 279"/>
                <a:gd name="T87" fmla="*/ 230 h 493"/>
                <a:gd name="T88" fmla="*/ 216 w 279"/>
                <a:gd name="T89" fmla="*/ 211 h 493"/>
                <a:gd name="T90" fmla="*/ 223 w 279"/>
                <a:gd name="T91" fmla="*/ 192 h 493"/>
                <a:gd name="T92" fmla="*/ 228 w 279"/>
                <a:gd name="T93" fmla="*/ 174 h 493"/>
                <a:gd name="T94" fmla="*/ 232 w 279"/>
                <a:gd name="T95" fmla="*/ 156 h 493"/>
                <a:gd name="T96" fmla="*/ 239 w 279"/>
                <a:gd name="T97" fmla="*/ 116 h 493"/>
                <a:gd name="T98" fmla="*/ 238 w 279"/>
                <a:gd name="T99" fmla="*/ 86 h 493"/>
                <a:gd name="T100" fmla="*/ 234 w 279"/>
                <a:gd name="T101" fmla="*/ 68 h 493"/>
                <a:gd name="T102" fmla="*/ 227 w 279"/>
                <a:gd name="T103" fmla="*/ 52 h 493"/>
                <a:gd name="T104" fmla="*/ 216 w 279"/>
                <a:gd name="T105" fmla="*/ 38 h 493"/>
                <a:gd name="T106" fmla="*/ 193 w 279"/>
                <a:gd name="T107" fmla="*/ 22 h 493"/>
                <a:gd name="T108" fmla="*/ 147 w 279"/>
                <a:gd name="T109" fmla="*/ 10 h 493"/>
                <a:gd name="T110" fmla="*/ 23 w 279"/>
                <a:gd name="T111" fmla="*/ 22 h 49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79"/>
                <a:gd name="T169" fmla="*/ 0 h 493"/>
                <a:gd name="T170" fmla="*/ 279 w 279"/>
                <a:gd name="T171" fmla="*/ 493 h 49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79" h="493">
                  <a:moveTo>
                    <a:pt x="0" y="27"/>
                  </a:moveTo>
                  <a:lnTo>
                    <a:pt x="7" y="26"/>
                  </a:lnTo>
                  <a:lnTo>
                    <a:pt x="24" y="21"/>
                  </a:lnTo>
                  <a:lnTo>
                    <a:pt x="50" y="14"/>
                  </a:lnTo>
                  <a:lnTo>
                    <a:pt x="67" y="11"/>
                  </a:lnTo>
                  <a:lnTo>
                    <a:pt x="83" y="8"/>
                  </a:lnTo>
                  <a:lnTo>
                    <a:pt x="120" y="3"/>
                  </a:lnTo>
                  <a:lnTo>
                    <a:pt x="158" y="0"/>
                  </a:lnTo>
                  <a:lnTo>
                    <a:pt x="195" y="4"/>
                  </a:lnTo>
                  <a:lnTo>
                    <a:pt x="228" y="12"/>
                  </a:lnTo>
                  <a:lnTo>
                    <a:pt x="242" y="19"/>
                  </a:lnTo>
                  <a:lnTo>
                    <a:pt x="254" y="29"/>
                  </a:lnTo>
                  <a:lnTo>
                    <a:pt x="260" y="36"/>
                  </a:lnTo>
                  <a:lnTo>
                    <a:pt x="264" y="41"/>
                  </a:lnTo>
                  <a:lnTo>
                    <a:pt x="269" y="48"/>
                  </a:lnTo>
                  <a:lnTo>
                    <a:pt x="272" y="55"/>
                  </a:lnTo>
                  <a:lnTo>
                    <a:pt x="275" y="63"/>
                  </a:lnTo>
                  <a:lnTo>
                    <a:pt x="277" y="73"/>
                  </a:lnTo>
                  <a:lnTo>
                    <a:pt x="279" y="92"/>
                  </a:lnTo>
                  <a:lnTo>
                    <a:pt x="277" y="104"/>
                  </a:lnTo>
                  <a:lnTo>
                    <a:pt x="276" y="115"/>
                  </a:lnTo>
                  <a:lnTo>
                    <a:pt x="275" y="129"/>
                  </a:lnTo>
                  <a:lnTo>
                    <a:pt x="273" y="134"/>
                  </a:lnTo>
                  <a:lnTo>
                    <a:pt x="271" y="141"/>
                  </a:lnTo>
                  <a:lnTo>
                    <a:pt x="269" y="149"/>
                  </a:lnTo>
                  <a:lnTo>
                    <a:pt x="268" y="152"/>
                  </a:lnTo>
                  <a:lnTo>
                    <a:pt x="266" y="156"/>
                  </a:lnTo>
                  <a:lnTo>
                    <a:pt x="265" y="160"/>
                  </a:lnTo>
                  <a:lnTo>
                    <a:pt x="264" y="163"/>
                  </a:lnTo>
                  <a:lnTo>
                    <a:pt x="262" y="167"/>
                  </a:lnTo>
                  <a:lnTo>
                    <a:pt x="261" y="171"/>
                  </a:lnTo>
                  <a:lnTo>
                    <a:pt x="260" y="175"/>
                  </a:lnTo>
                  <a:lnTo>
                    <a:pt x="258" y="179"/>
                  </a:lnTo>
                  <a:lnTo>
                    <a:pt x="257" y="183"/>
                  </a:lnTo>
                  <a:lnTo>
                    <a:pt x="254" y="188"/>
                  </a:lnTo>
                  <a:lnTo>
                    <a:pt x="251" y="196"/>
                  </a:lnTo>
                  <a:lnTo>
                    <a:pt x="249" y="200"/>
                  </a:lnTo>
                  <a:lnTo>
                    <a:pt x="247" y="205"/>
                  </a:lnTo>
                  <a:lnTo>
                    <a:pt x="245" y="209"/>
                  </a:lnTo>
                  <a:lnTo>
                    <a:pt x="243" y="214"/>
                  </a:lnTo>
                  <a:lnTo>
                    <a:pt x="241" y="218"/>
                  </a:lnTo>
                  <a:lnTo>
                    <a:pt x="238" y="223"/>
                  </a:lnTo>
                  <a:lnTo>
                    <a:pt x="236" y="227"/>
                  </a:lnTo>
                  <a:lnTo>
                    <a:pt x="234" y="233"/>
                  </a:lnTo>
                  <a:lnTo>
                    <a:pt x="231" y="237"/>
                  </a:lnTo>
                  <a:lnTo>
                    <a:pt x="228" y="242"/>
                  </a:lnTo>
                  <a:lnTo>
                    <a:pt x="225" y="246"/>
                  </a:lnTo>
                  <a:lnTo>
                    <a:pt x="223" y="252"/>
                  </a:lnTo>
                  <a:lnTo>
                    <a:pt x="220" y="257"/>
                  </a:lnTo>
                  <a:lnTo>
                    <a:pt x="217" y="261"/>
                  </a:lnTo>
                  <a:lnTo>
                    <a:pt x="215" y="267"/>
                  </a:lnTo>
                  <a:lnTo>
                    <a:pt x="212" y="272"/>
                  </a:lnTo>
                  <a:lnTo>
                    <a:pt x="208" y="278"/>
                  </a:lnTo>
                  <a:lnTo>
                    <a:pt x="205" y="283"/>
                  </a:lnTo>
                  <a:lnTo>
                    <a:pt x="201" y="289"/>
                  </a:lnTo>
                  <a:lnTo>
                    <a:pt x="198" y="294"/>
                  </a:lnTo>
                  <a:lnTo>
                    <a:pt x="194" y="300"/>
                  </a:lnTo>
                  <a:lnTo>
                    <a:pt x="191" y="305"/>
                  </a:lnTo>
                  <a:lnTo>
                    <a:pt x="187" y="311"/>
                  </a:lnTo>
                  <a:lnTo>
                    <a:pt x="183" y="318"/>
                  </a:lnTo>
                  <a:lnTo>
                    <a:pt x="179" y="323"/>
                  </a:lnTo>
                  <a:lnTo>
                    <a:pt x="175" y="328"/>
                  </a:lnTo>
                  <a:lnTo>
                    <a:pt x="171" y="335"/>
                  </a:lnTo>
                  <a:lnTo>
                    <a:pt x="167" y="341"/>
                  </a:lnTo>
                  <a:lnTo>
                    <a:pt x="163" y="348"/>
                  </a:lnTo>
                  <a:lnTo>
                    <a:pt x="158" y="353"/>
                  </a:lnTo>
                  <a:lnTo>
                    <a:pt x="154" y="360"/>
                  </a:lnTo>
                  <a:lnTo>
                    <a:pt x="150" y="365"/>
                  </a:lnTo>
                  <a:lnTo>
                    <a:pt x="145" y="372"/>
                  </a:lnTo>
                  <a:lnTo>
                    <a:pt x="141" y="379"/>
                  </a:lnTo>
                  <a:lnTo>
                    <a:pt x="135" y="386"/>
                  </a:lnTo>
                  <a:lnTo>
                    <a:pt x="131" y="393"/>
                  </a:lnTo>
                  <a:lnTo>
                    <a:pt x="126" y="398"/>
                  </a:lnTo>
                  <a:lnTo>
                    <a:pt x="120" y="405"/>
                  </a:lnTo>
                  <a:lnTo>
                    <a:pt x="116" y="412"/>
                  </a:lnTo>
                  <a:lnTo>
                    <a:pt x="111" y="420"/>
                  </a:lnTo>
                  <a:lnTo>
                    <a:pt x="105" y="427"/>
                  </a:lnTo>
                  <a:lnTo>
                    <a:pt x="100" y="434"/>
                  </a:lnTo>
                  <a:lnTo>
                    <a:pt x="94" y="441"/>
                  </a:lnTo>
                  <a:lnTo>
                    <a:pt x="89" y="448"/>
                  </a:lnTo>
                  <a:lnTo>
                    <a:pt x="83" y="456"/>
                  </a:lnTo>
                  <a:lnTo>
                    <a:pt x="76" y="463"/>
                  </a:lnTo>
                  <a:lnTo>
                    <a:pt x="71" y="471"/>
                  </a:lnTo>
                  <a:lnTo>
                    <a:pt x="65" y="478"/>
                  </a:lnTo>
                  <a:lnTo>
                    <a:pt x="59" y="486"/>
                  </a:lnTo>
                  <a:lnTo>
                    <a:pt x="56" y="489"/>
                  </a:lnTo>
                  <a:lnTo>
                    <a:pt x="52" y="493"/>
                  </a:lnTo>
                  <a:lnTo>
                    <a:pt x="57" y="486"/>
                  </a:lnTo>
                  <a:lnTo>
                    <a:pt x="63" y="479"/>
                  </a:lnTo>
                  <a:lnTo>
                    <a:pt x="67" y="474"/>
                  </a:lnTo>
                  <a:lnTo>
                    <a:pt x="71" y="468"/>
                  </a:lnTo>
                  <a:lnTo>
                    <a:pt x="75" y="461"/>
                  </a:lnTo>
                  <a:lnTo>
                    <a:pt x="80" y="454"/>
                  </a:lnTo>
                  <a:lnTo>
                    <a:pt x="86" y="448"/>
                  </a:lnTo>
                  <a:lnTo>
                    <a:pt x="89" y="443"/>
                  </a:lnTo>
                  <a:lnTo>
                    <a:pt x="91" y="439"/>
                  </a:lnTo>
                  <a:lnTo>
                    <a:pt x="94" y="435"/>
                  </a:lnTo>
                  <a:lnTo>
                    <a:pt x="97" y="430"/>
                  </a:lnTo>
                  <a:lnTo>
                    <a:pt x="100" y="426"/>
                  </a:lnTo>
                  <a:lnTo>
                    <a:pt x="102" y="422"/>
                  </a:lnTo>
                  <a:lnTo>
                    <a:pt x="109" y="412"/>
                  </a:lnTo>
                  <a:lnTo>
                    <a:pt x="112" y="406"/>
                  </a:lnTo>
                  <a:lnTo>
                    <a:pt x="116" y="401"/>
                  </a:lnTo>
                  <a:lnTo>
                    <a:pt x="119" y="397"/>
                  </a:lnTo>
                  <a:lnTo>
                    <a:pt x="121" y="391"/>
                  </a:lnTo>
                  <a:lnTo>
                    <a:pt x="126" y="386"/>
                  </a:lnTo>
                  <a:lnTo>
                    <a:pt x="128" y="380"/>
                  </a:lnTo>
                  <a:lnTo>
                    <a:pt x="132" y="375"/>
                  </a:lnTo>
                  <a:lnTo>
                    <a:pt x="135" y="370"/>
                  </a:lnTo>
                  <a:lnTo>
                    <a:pt x="139" y="364"/>
                  </a:lnTo>
                  <a:lnTo>
                    <a:pt x="142" y="359"/>
                  </a:lnTo>
                  <a:lnTo>
                    <a:pt x="146" y="353"/>
                  </a:lnTo>
                  <a:lnTo>
                    <a:pt x="149" y="346"/>
                  </a:lnTo>
                  <a:lnTo>
                    <a:pt x="153" y="341"/>
                  </a:lnTo>
                  <a:lnTo>
                    <a:pt x="156" y="335"/>
                  </a:lnTo>
                  <a:lnTo>
                    <a:pt x="160" y="328"/>
                  </a:lnTo>
                  <a:lnTo>
                    <a:pt x="163" y="323"/>
                  </a:lnTo>
                  <a:lnTo>
                    <a:pt x="167" y="318"/>
                  </a:lnTo>
                  <a:lnTo>
                    <a:pt x="169" y="311"/>
                  </a:lnTo>
                  <a:lnTo>
                    <a:pt x="172" y="305"/>
                  </a:lnTo>
                  <a:lnTo>
                    <a:pt x="176" y="298"/>
                  </a:lnTo>
                  <a:lnTo>
                    <a:pt x="179" y="293"/>
                  </a:lnTo>
                  <a:lnTo>
                    <a:pt x="183" y="286"/>
                  </a:lnTo>
                  <a:lnTo>
                    <a:pt x="186" y="279"/>
                  </a:lnTo>
                  <a:lnTo>
                    <a:pt x="189" y="274"/>
                  </a:lnTo>
                  <a:lnTo>
                    <a:pt x="191" y="267"/>
                  </a:lnTo>
                  <a:lnTo>
                    <a:pt x="194" y="261"/>
                  </a:lnTo>
                  <a:lnTo>
                    <a:pt x="198" y="255"/>
                  </a:lnTo>
                  <a:lnTo>
                    <a:pt x="201" y="248"/>
                  </a:lnTo>
                  <a:lnTo>
                    <a:pt x="204" y="242"/>
                  </a:lnTo>
                  <a:lnTo>
                    <a:pt x="206" y="235"/>
                  </a:lnTo>
                  <a:lnTo>
                    <a:pt x="209" y="230"/>
                  </a:lnTo>
                  <a:lnTo>
                    <a:pt x="212" y="223"/>
                  </a:lnTo>
                  <a:lnTo>
                    <a:pt x="213" y="218"/>
                  </a:lnTo>
                  <a:lnTo>
                    <a:pt x="216" y="211"/>
                  </a:lnTo>
                  <a:lnTo>
                    <a:pt x="219" y="204"/>
                  </a:lnTo>
                  <a:lnTo>
                    <a:pt x="221" y="198"/>
                  </a:lnTo>
                  <a:lnTo>
                    <a:pt x="223" y="192"/>
                  </a:lnTo>
                  <a:lnTo>
                    <a:pt x="224" y="186"/>
                  </a:lnTo>
                  <a:lnTo>
                    <a:pt x="227" y="179"/>
                  </a:lnTo>
                  <a:lnTo>
                    <a:pt x="228" y="174"/>
                  </a:lnTo>
                  <a:lnTo>
                    <a:pt x="230" y="168"/>
                  </a:lnTo>
                  <a:lnTo>
                    <a:pt x="231" y="162"/>
                  </a:lnTo>
                  <a:lnTo>
                    <a:pt x="232" y="156"/>
                  </a:lnTo>
                  <a:lnTo>
                    <a:pt x="234" y="151"/>
                  </a:lnTo>
                  <a:lnTo>
                    <a:pt x="236" y="138"/>
                  </a:lnTo>
                  <a:lnTo>
                    <a:pt x="239" y="116"/>
                  </a:lnTo>
                  <a:lnTo>
                    <a:pt x="239" y="107"/>
                  </a:lnTo>
                  <a:lnTo>
                    <a:pt x="239" y="96"/>
                  </a:lnTo>
                  <a:lnTo>
                    <a:pt x="238" y="86"/>
                  </a:lnTo>
                  <a:lnTo>
                    <a:pt x="236" y="77"/>
                  </a:lnTo>
                  <a:lnTo>
                    <a:pt x="235" y="73"/>
                  </a:lnTo>
                  <a:lnTo>
                    <a:pt x="234" y="68"/>
                  </a:lnTo>
                  <a:lnTo>
                    <a:pt x="232" y="63"/>
                  </a:lnTo>
                  <a:lnTo>
                    <a:pt x="231" y="60"/>
                  </a:lnTo>
                  <a:lnTo>
                    <a:pt x="227" y="52"/>
                  </a:lnTo>
                  <a:lnTo>
                    <a:pt x="224" y="48"/>
                  </a:lnTo>
                  <a:lnTo>
                    <a:pt x="221" y="45"/>
                  </a:lnTo>
                  <a:lnTo>
                    <a:pt x="216" y="38"/>
                  </a:lnTo>
                  <a:lnTo>
                    <a:pt x="209" y="32"/>
                  </a:lnTo>
                  <a:lnTo>
                    <a:pt x="202" y="26"/>
                  </a:lnTo>
                  <a:lnTo>
                    <a:pt x="193" y="22"/>
                  </a:lnTo>
                  <a:lnTo>
                    <a:pt x="183" y="18"/>
                  </a:lnTo>
                  <a:lnTo>
                    <a:pt x="172" y="14"/>
                  </a:lnTo>
                  <a:lnTo>
                    <a:pt x="147" y="10"/>
                  </a:lnTo>
                  <a:lnTo>
                    <a:pt x="85" y="11"/>
                  </a:lnTo>
                  <a:lnTo>
                    <a:pt x="45" y="18"/>
                  </a:lnTo>
                  <a:lnTo>
                    <a:pt x="23" y="22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auto">
            <a:xfrm>
              <a:off x="4452" y="2548"/>
              <a:ext cx="115" cy="333"/>
            </a:xfrm>
            <a:custGeom>
              <a:avLst/>
              <a:gdLst>
                <a:gd name="T0" fmla="*/ 114 w 115"/>
                <a:gd name="T1" fmla="*/ 2 h 333"/>
                <a:gd name="T2" fmla="*/ 108 w 115"/>
                <a:gd name="T3" fmla="*/ 14 h 333"/>
                <a:gd name="T4" fmla="*/ 103 w 115"/>
                <a:gd name="T5" fmla="*/ 26 h 333"/>
                <a:gd name="T6" fmla="*/ 98 w 115"/>
                <a:gd name="T7" fmla="*/ 37 h 333"/>
                <a:gd name="T8" fmla="*/ 91 w 115"/>
                <a:gd name="T9" fmla="*/ 51 h 333"/>
                <a:gd name="T10" fmla="*/ 87 w 115"/>
                <a:gd name="T11" fmla="*/ 59 h 333"/>
                <a:gd name="T12" fmla="*/ 82 w 115"/>
                <a:gd name="T13" fmla="*/ 70 h 333"/>
                <a:gd name="T14" fmla="*/ 78 w 115"/>
                <a:gd name="T15" fmla="*/ 81 h 333"/>
                <a:gd name="T16" fmla="*/ 73 w 115"/>
                <a:gd name="T17" fmla="*/ 92 h 333"/>
                <a:gd name="T18" fmla="*/ 69 w 115"/>
                <a:gd name="T19" fmla="*/ 104 h 333"/>
                <a:gd name="T20" fmla="*/ 63 w 115"/>
                <a:gd name="T21" fmla="*/ 116 h 333"/>
                <a:gd name="T22" fmla="*/ 59 w 115"/>
                <a:gd name="T23" fmla="*/ 129 h 333"/>
                <a:gd name="T24" fmla="*/ 54 w 115"/>
                <a:gd name="T25" fmla="*/ 142 h 333"/>
                <a:gd name="T26" fmla="*/ 50 w 115"/>
                <a:gd name="T27" fmla="*/ 155 h 333"/>
                <a:gd name="T28" fmla="*/ 46 w 115"/>
                <a:gd name="T29" fmla="*/ 168 h 333"/>
                <a:gd name="T30" fmla="*/ 40 w 115"/>
                <a:gd name="T31" fmla="*/ 182 h 333"/>
                <a:gd name="T32" fmla="*/ 36 w 115"/>
                <a:gd name="T33" fmla="*/ 196 h 333"/>
                <a:gd name="T34" fmla="*/ 32 w 115"/>
                <a:gd name="T35" fmla="*/ 211 h 333"/>
                <a:gd name="T36" fmla="*/ 28 w 115"/>
                <a:gd name="T37" fmla="*/ 225 h 333"/>
                <a:gd name="T38" fmla="*/ 25 w 115"/>
                <a:gd name="T39" fmla="*/ 238 h 333"/>
                <a:gd name="T40" fmla="*/ 21 w 115"/>
                <a:gd name="T41" fmla="*/ 252 h 333"/>
                <a:gd name="T42" fmla="*/ 18 w 115"/>
                <a:gd name="T43" fmla="*/ 266 h 333"/>
                <a:gd name="T44" fmla="*/ 11 w 115"/>
                <a:gd name="T45" fmla="*/ 307 h 333"/>
                <a:gd name="T46" fmla="*/ 10 w 115"/>
                <a:gd name="T47" fmla="*/ 330 h 333"/>
                <a:gd name="T48" fmla="*/ 6 w 115"/>
                <a:gd name="T49" fmla="*/ 311 h 333"/>
                <a:gd name="T50" fmla="*/ 0 w 115"/>
                <a:gd name="T51" fmla="*/ 255 h 333"/>
                <a:gd name="T52" fmla="*/ 0 w 115"/>
                <a:gd name="T53" fmla="*/ 205 h 333"/>
                <a:gd name="T54" fmla="*/ 4 w 115"/>
                <a:gd name="T55" fmla="*/ 178 h 333"/>
                <a:gd name="T56" fmla="*/ 9 w 115"/>
                <a:gd name="T57" fmla="*/ 158 h 333"/>
                <a:gd name="T58" fmla="*/ 11 w 115"/>
                <a:gd name="T59" fmla="*/ 144 h 333"/>
                <a:gd name="T60" fmla="*/ 15 w 115"/>
                <a:gd name="T61" fmla="*/ 130 h 333"/>
                <a:gd name="T62" fmla="*/ 21 w 115"/>
                <a:gd name="T63" fmla="*/ 116 h 333"/>
                <a:gd name="T64" fmla="*/ 26 w 115"/>
                <a:gd name="T65" fmla="*/ 103 h 333"/>
                <a:gd name="T66" fmla="*/ 33 w 115"/>
                <a:gd name="T67" fmla="*/ 89 h 333"/>
                <a:gd name="T68" fmla="*/ 40 w 115"/>
                <a:gd name="T69" fmla="*/ 75 h 333"/>
                <a:gd name="T70" fmla="*/ 48 w 115"/>
                <a:gd name="T71" fmla="*/ 63 h 333"/>
                <a:gd name="T72" fmla="*/ 58 w 115"/>
                <a:gd name="T73" fmla="*/ 51 h 333"/>
                <a:gd name="T74" fmla="*/ 69 w 115"/>
                <a:gd name="T75" fmla="*/ 38 h 333"/>
                <a:gd name="T76" fmla="*/ 81 w 115"/>
                <a:gd name="T77" fmla="*/ 26 h 333"/>
                <a:gd name="T78" fmla="*/ 93 w 115"/>
                <a:gd name="T79" fmla="*/ 15 h 333"/>
                <a:gd name="T80" fmla="*/ 107 w 115"/>
                <a:gd name="T81" fmla="*/ 4 h 333"/>
                <a:gd name="T82" fmla="*/ 115 w 115"/>
                <a:gd name="T83" fmla="*/ 0 h 33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"/>
                <a:gd name="T127" fmla="*/ 0 h 333"/>
                <a:gd name="T128" fmla="*/ 115 w 115"/>
                <a:gd name="T129" fmla="*/ 333 h 33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" h="333">
                  <a:moveTo>
                    <a:pt x="115" y="0"/>
                  </a:moveTo>
                  <a:lnTo>
                    <a:pt x="114" y="2"/>
                  </a:lnTo>
                  <a:lnTo>
                    <a:pt x="111" y="8"/>
                  </a:lnTo>
                  <a:lnTo>
                    <a:pt x="108" y="14"/>
                  </a:lnTo>
                  <a:lnTo>
                    <a:pt x="106" y="19"/>
                  </a:lnTo>
                  <a:lnTo>
                    <a:pt x="103" y="26"/>
                  </a:lnTo>
                  <a:lnTo>
                    <a:pt x="99" y="33"/>
                  </a:lnTo>
                  <a:lnTo>
                    <a:pt x="98" y="37"/>
                  </a:lnTo>
                  <a:lnTo>
                    <a:pt x="95" y="41"/>
                  </a:lnTo>
                  <a:lnTo>
                    <a:pt x="91" y="51"/>
                  </a:lnTo>
                  <a:lnTo>
                    <a:pt x="89" y="55"/>
                  </a:lnTo>
                  <a:lnTo>
                    <a:pt x="87" y="59"/>
                  </a:lnTo>
                  <a:lnTo>
                    <a:pt x="85" y="64"/>
                  </a:lnTo>
                  <a:lnTo>
                    <a:pt x="82" y="70"/>
                  </a:lnTo>
                  <a:lnTo>
                    <a:pt x="81" y="75"/>
                  </a:lnTo>
                  <a:lnTo>
                    <a:pt x="78" y="81"/>
                  </a:lnTo>
                  <a:lnTo>
                    <a:pt x="76" y="86"/>
                  </a:lnTo>
                  <a:lnTo>
                    <a:pt x="73" y="92"/>
                  </a:lnTo>
                  <a:lnTo>
                    <a:pt x="72" y="97"/>
                  </a:lnTo>
                  <a:lnTo>
                    <a:pt x="69" y="104"/>
                  </a:lnTo>
                  <a:lnTo>
                    <a:pt x="66" y="110"/>
                  </a:lnTo>
                  <a:lnTo>
                    <a:pt x="63" y="116"/>
                  </a:lnTo>
                  <a:lnTo>
                    <a:pt x="62" y="122"/>
                  </a:lnTo>
                  <a:lnTo>
                    <a:pt x="59" y="129"/>
                  </a:lnTo>
                  <a:lnTo>
                    <a:pt x="56" y="136"/>
                  </a:lnTo>
                  <a:lnTo>
                    <a:pt x="54" y="142"/>
                  </a:lnTo>
                  <a:lnTo>
                    <a:pt x="52" y="148"/>
                  </a:lnTo>
                  <a:lnTo>
                    <a:pt x="50" y="155"/>
                  </a:lnTo>
                  <a:lnTo>
                    <a:pt x="47" y="162"/>
                  </a:lnTo>
                  <a:lnTo>
                    <a:pt x="46" y="168"/>
                  </a:lnTo>
                  <a:lnTo>
                    <a:pt x="43" y="175"/>
                  </a:lnTo>
                  <a:lnTo>
                    <a:pt x="40" y="182"/>
                  </a:lnTo>
                  <a:lnTo>
                    <a:pt x="39" y="189"/>
                  </a:lnTo>
                  <a:lnTo>
                    <a:pt x="36" y="196"/>
                  </a:lnTo>
                  <a:lnTo>
                    <a:pt x="33" y="203"/>
                  </a:lnTo>
                  <a:lnTo>
                    <a:pt x="32" y="211"/>
                  </a:lnTo>
                  <a:lnTo>
                    <a:pt x="30" y="218"/>
                  </a:lnTo>
                  <a:lnTo>
                    <a:pt x="28" y="225"/>
                  </a:lnTo>
                  <a:lnTo>
                    <a:pt x="26" y="231"/>
                  </a:lnTo>
                  <a:lnTo>
                    <a:pt x="25" y="238"/>
                  </a:lnTo>
                  <a:lnTo>
                    <a:pt x="22" y="245"/>
                  </a:lnTo>
                  <a:lnTo>
                    <a:pt x="21" y="252"/>
                  </a:lnTo>
                  <a:lnTo>
                    <a:pt x="20" y="259"/>
                  </a:lnTo>
                  <a:lnTo>
                    <a:pt x="18" y="266"/>
                  </a:lnTo>
                  <a:lnTo>
                    <a:pt x="15" y="279"/>
                  </a:lnTo>
                  <a:lnTo>
                    <a:pt x="11" y="307"/>
                  </a:lnTo>
                  <a:lnTo>
                    <a:pt x="10" y="333"/>
                  </a:lnTo>
                  <a:lnTo>
                    <a:pt x="10" y="330"/>
                  </a:lnTo>
                  <a:lnTo>
                    <a:pt x="9" y="322"/>
                  </a:lnTo>
                  <a:lnTo>
                    <a:pt x="6" y="311"/>
                  </a:lnTo>
                  <a:lnTo>
                    <a:pt x="3" y="296"/>
                  </a:lnTo>
                  <a:lnTo>
                    <a:pt x="0" y="255"/>
                  </a:lnTo>
                  <a:lnTo>
                    <a:pt x="0" y="231"/>
                  </a:lnTo>
                  <a:lnTo>
                    <a:pt x="0" y="205"/>
                  </a:lnTo>
                  <a:lnTo>
                    <a:pt x="3" y="192"/>
                  </a:lnTo>
                  <a:lnTo>
                    <a:pt x="4" y="178"/>
                  </a:lnTo>
                  <a:lnTo>
                    <a:pt x="6" y="166"/>
                  </a:lnTo>
                  <a:lnTo>
                    <a:pt x="9" y="158"/>
                  </a:lnTo>
                  <a:lnTo>
                    <a:pt x="10" y="151"/>
                  </a:lnTo>
                  <a:lnTo>
                    <a:pt x="11" y="144"/>
                  </a:lnTo>
                  <a:lnTo>
                    <a:pt x="14" y="137"/>
                  </a:lnTo>
                  <a:lnTo>
                    <a:pt x="15" y="130"/>
                  </a:lnTo>
                  <a:lnTo>
                    <a:pt x="18" y="123"/>
                  </a:lnTo>
                  <a:lnTo>
                    <a:pt x="21" y="116"/>
                  </a:lnTo>
                  <a:lnTo>
                    <a:pt x="24" y="110"/>
                  </a:lnTo>
                  <a:lnTo>
                    <a:pt x="26" y="103"/>
                  </a:lnTo>
                  <a:lnTo>
                    <a:pt x="29" y="96"/>
                  </a:lnTo>
                  <a:lnTo>
                    <a:pt x="33" y="89"/>
                  </a:lnTo>
                  <a:lnTo>
                    <a:pt x="36" y="82"/>
                  </a:lnTo>
                  <a:lnTo>
                    <a:pt x="40" y="75"/>
                  </a:lnTo>
                  <a:lnTo>
                    <a:pt x="44" y="70"/>
                  </a:lnTo>
                  <a:lnTo>
                    <a:pt x="48" y="63"/>
                  </a:lnTo>
                  <a:lnTo>
                    <a:pt x="54" y="56"/>
                  </a:lnTo>
                  <a:lnTo>
                    <a:pt x="58" y="51"/>
                  </a:lnTo>
                  <a:lnTo>
                    <a:pt x="63" y="44"/>
                  </a:lnTo>
                  <a:lnTo>
                    <a:pt x="69" y="38"/>
                  </a:lnTo>
                  <a:lnTo>
                    <a:pt x="74" y="33"/>
                  </a:lnTo>
                  <a:lnTo>
                    <a:pt x="81" y="26"/>
                  </a:lnTo>
                  <a:lnTo>
                    <a:pt x="87" y="21"/>
                  </a:lnTo>
                  <a:lnTo>
                    <a:pt x="93" y="15"/>
                  </a:lnTo>
                  <a:lnTo>
                    <a:pt x="100" y="10"/>
                  </a:lnTo>
                  <a:lnTo>
                    <a:pt x="107" y="4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auto">
            <a:xfrm>
              <a:off x="4270" y="2261"/>
              <a:ext cx="228" cy="384"/>
            </a:xfrm>
            <a:custGeom>
              <a:avLst/>
              <a:gdLst>
                <a:gd name="T0" fmla="*/ 0 w 228"/>
                <a:gd name="T1" fmla="*/ 20 h 384"/>
                <a:gd name="T2" fmla="*/ 3 w 228"/>
                <a:gd name="T3" fmla="*/ 72 h 384"/>
                <a:gd name="T4" fmla="*/ 6 w 228"/>
                <a:gd name="T5" fmla="*/ 107 h 384"/>
                <a:gd name="T6" fmla="*/ 11 w 228"/>
                <a:gd name="T7" fmla="*/ 143 h 384"/>
                <a:gd name="T8" fmla="*/ 18 w 228"/>
                <a:gd name="T9" fmla="*/ 183 h 384"/>
                <a:gd name="T10" fmla="*/ 20 w 228"/>
                <a:gd name="T11" fmla="*/ 194 h 384"/>
                <a:gd name="T12" fmla="*/ 22 w 228"/>
                <a:gd name="T13" fmla="*/ 204 h 384"/>
                <a:gd name="T14" fmla="*/ 25 w 228"/>
                <a:gd name="T15" fmla="*/ 213 h 384"/>
                <a:gd name="T16" fmla="*/ 26 w 228"/>
                <a:gd name="T17" fmla="*/ 223 h 384"/>
                <a:gd name="T18" fmla="*/ 31 w 228"/>
                <a:gd name="T19" fmla="*/ 234 h 384"/>
                <a:gd name="T20" fmla="*/ 33 w 228"/>
                <a:gd name="T21" fmla="*/ 243 h 384"/>
                <a:gd name="T22" fmla="*/ 36 w 228"/>
                <a:gd name="T23" fmla="*/ 253 h 384"/>
                <a:gd name="T24" fmla="*/ 39 w 228"/>
                <a:gd name="T25" fmla="*/ 263 h 384"/>
                <a:gd name="T26" fmla="*/ 43 w 228"/>
                <a:gd name="T27" fmla="*/ 271 h 384"/>
                <a:gd name="T28" fmla="*/ 46 w 228"/>
                <a:gd name="T29" fmla="*/ 280 h 384"/>
                <a:gd name="T30" fmla="*/ 50 w 228"/>
                <a:gd name="T31" fmla="*/ 289 h 384"/>
                <a:gd name="T32" fmla="*/ 54 w 228"/>
                <a:gd name="T33" fmla="*/ 298 h 384"/>
                <a:gd name="T34" fmla="*/ 58 w 228"/>
                <a:gd name="T35" fmla="*/ 306 h 384"/>
                <a:gd name="T36" fmla="*/ 62 w 228"/>
                <a:gd name="T37" fmla="*/ 315 h 384"/>
                <a:gd name="T38" fmla="*/ 70 w 228"/>
                <a:gd name="T39" fmla="*/ 325 h 384"/>
                <a:gd name="T40" fmla="*/ 77 w 228"/>
                <a:gd name="T41" fmla="*/ 336 h 384"/>
                <a:gd name="T42" fmla="*/ 88 w 228"/>
                <a:gd name="T43" fmla="*/ 350 h 384"/>
                <a:gd name="T44" fmla="*/ 100 w 228"/>
                <a:gd name="T45" fmla="*/ 361 h 384"/>
                <a:gd name="T46" fmla="*/ 114 w 228"/>
                <a:gd name="T47" fmla="*/ 371 h 384"/>
                <a:gd name="T48" fmla="*/ 136 w 228"/>
                <a:gd name="T49" fmla="*/ 380 h 384"/>
                <a:gd name="T50" fmla="*/ 186 w 228"/>
                <a:gd name="T51" fmla="*/ 383 h 384"/>
                <a:gd name="T52" fmla="*/ 200 w 228"/>
                <a:gd name="T53" fmla="*/ 371 h 384"/>
                <a:gd name="T54" fmla="*/ 163 w 228"/>
                <a:gd name="T55" fmla="*/ 357 h 384"/>
                <a:gd name="T56" fmla="*/ 145 w 228"/>
                <a:gd name="T57" fmla="*/ 346 h 384"/>
                <a:gd name="T58" fmla="*/ 132 w 228"/>
                <a:gd name="T59" fmla="*/ 335 h 384"/>
                <a:gd name="T60" fmla="*/ 122 w 228"/>
                <a:gd name="T61" fmla="*/ 325 h 384"/>
                <a:gd name="T62" fmla="*/ 113 w 228"/>
                <a:gd name="T63" fmla="*/ 316 h 384"/>
                <a:gd name="T64" fmla="*/ 103 w 228"/>
                <a:gd name="T65" fmla="*/ 304 h 384"/>
                <a:gd name="T66" fmla="*/ 93 w 228"/>
                <a:gd name="T67" fmla="*/ 290 h 384"/>
                <a:gd name="T68" fmla="*/ 84 w 228"/>
                <a:gd name="T69" fmla="*/ 275 h 384"/>
                <a:gd name="T70" fmla="*/ 78 w 228"/>
                <a:gd name="T71" fmla="*/ 267 h 384"/>
                <a:gd name="T72" fmla="*/ 74 w 228"/>
                <a:gd name="T73" fmla="*/ 258 h 384"/>
                <a:gd name="T74" fmla="*/ 70 w 228"/>
                <a:gd name="T75" fmla="*/ 250 h 384"/>
                <a:gd name="T76" fmla="*/ 65 w 228"/>
                <a:gd name="T77" fmla="*/ 241 h 384"/>
                <a:gd name="T78" fmla="*/ 61 w 228"/>
                <a:gd name="T79" fmla="*/ 231 h 384"/>
                <a:gd name="T80" fmla="*/ 57 w 228"/>
                <a:gd name="T81" fmla="*/ 220 h 384"/>
                <a:gd name="T82" fmla="*/ 51 w 228"/>
                <a:gd name="T83" fmla="*/ 209 h 384"/>
                <a:gd name="T84" fmla="*/ 47 w 228"/>
                <a:gd name="T85" fmla="*/ 198 h 384"/>
                <a:gd name="T86" fmla="*/ 43 w 228"/>
                <a:gd name="T87" fmla="*/ 186 h 384"/>
                <a:gd name="T88" fmla="*/ 39 w 228"/>
                <a:gd name="T89" fmla="*/ 174 h 384"/>
                <a:gd name="T90" fmla="*/ 35 w 228"/>
                <a:gd name="T91" fmla="*/ 161 h 384"/>
                <a:gd name="T92" fmla="*/ 31 w 228"/>
                <a:gd name="T93" fmla="*/ 148 h 384"/>
                <a:gd name="T94" fmla="*/ 26 w 228"/>
                <a:gd name="T95" fmla="*/ 134 h 384"/>
                <a:gd name="T96" fmla="*/ 22 w 228"/>
                <a:gd name="T97" fmla="*/ 119 h 384"/>
                <a:gd name="T98" fmla="*/ 20 w 228"/>
                <a:gd name="T99" fmla="*/ 104 h 384"/>
                <a:gd name="T100" fmla="*/ 17 w 228"/>
                <a:gd name="T101" fmla="*/ 91 h 384"/>
                <a:gd name="T102" fmla="*/ 14 w 228"/>
                <a:gd name="T103" fmla="*/ 81 h 384"/>
                <a:gd name="T104" fmla="*/ 13 w 228"/>
                <a:gd name="T105" fmla="*/ 72 h 384"/>
                <a:gd name="T106" fmla="*/ 6 w 228"/>
                <a:gd name="T107" fmla="*/ 37 h 384"/>
                <a:gd name="T108" fmla="*/ 0 w 228"/>
                <a:gd name="T109" fmla="*/ 0 h 38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28"/>
                <a:gd name="T166" fmla="*/ 0 h 384"/>
                <a:gd name="T167" fmla="*/ 228 w 228"/>
                <a:gd name="T168" fmla="*/ 384 h 38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28" h="384">
                  <a:moveTo>
                    <a:pt x="0" y="0"/>
                  </a:moveTo>
                  <a:lnTo>
                    <a:pt x="0" y="20"/>
                  </a:lnTo>
                  <a:lnTo>
                    <a:pt x="2" y="44"/>
                  </a:lnTo>
                  <a:lnTo>
                    <a:pt x="3" y="72"/>
                  </a:lnTo>
                  <a:lnTo>
                    <a:pt x="5" y="89"/>
                  </a:lnTo>
                  <a:lnTo>
                    <a:pt x="6" y="107"/>
                  </a:lnTo>
                  <a:lnTo>
                    <a:pt x="9" y="124"/>
                  </a:lnTo>
                  <a:lnTo>
                    <a:pt x="11" y="143"/>
                  </a:lnTo>
                  <a:lnTo>
                    <a:pt x="14" y="164"/>
                  </a:lnTo>
                  <a:lnTo>
                    <a:pt x="18" y="183"/>
                  </a:lnTo>
                  <a:lnTo>
                    <a:pt x="18" y="189"/>
                  </a:lnTo>
                  <a:lnTo>
                    <a:pt x="20" y="194"/>
                  </a:lnTo>
                  <a:lnTo>
                    <a:pt x="21" y="198"/>
                  </a:lnTo>
                  <a:lnTo>
                    <a:pt x="22" y="204"/>
                  </a:lnTo>
                  <a:lnTo>
                    <a:pt x="24" y="208"/>
                  </a:lnTo>
                  <a:lnTo>
                    <a:pt x="25" y="213"/>
                  </a:lnTo>
                  <a:lnTo>
                    <a:pt x="26" y="219"/>
                  </a:lnTo>
                  <a:lnTo>
                    <a:pt x="26" y="223"/>
                  </a:lnTo>
                  <a:lnTo>
                    <a:pt x="28" y="228"/>
                  </a:lnTo>
                  <a:lnTo>
                    <a:pt x="31" y="234"/>
                  </a:lnTo>
                  <a:lnTo>
                    <a:pt x="31" y="238"/>
                  </a:lnTo>
                  <a:lnTo>
                    <a:pt x="33" y="243"/>
                  </a:lnTo>
                  <a:lnTo>
                    <a:pt x="35" y="247"/>
                  </a:lnTo>
                  <a:lnTo>
                    <a:pt x="36" y="253"/>
                  </a:lnTo>
                  <a:lnTo>
                    <a:pt x="37" y="257"/>
                  </a:lnTo>
                  <a:lnTo>
                    <a:pt x="39" y="263"/>
                  </a:lnTo>
                  <a:lnTo>
                    <a:pt x="40" y="267"/>
                  </a:lnTo>
                  <a:lnTo>
                    <a:pt x="43" y="271"/>
                  </a:lnTo>
                  <a:lnTo>
                    <a:pt x="44" y="276"/>
                  </a:lnTo>
                  <a:lnTo>
                    <a:pt x="46" y="280"/>
                  </a:lnTo>
                  <a:lnTo>
                    <a:pt x="48" y="284"/>
                  </a:lnTo>
                  <a:lnTo>
                    <a:pt x="50" y="289"/>
                  </a:lnTo>
                  <a:lnTo>
                    <a:pt x="52" y="294"/>
                  </a:lnTo>
                  <a:lnTo>
                    <a:pt x="54" y="298"/>
                  </a:lnTo>
                  <a:lnTo>
                    <a:pt x="57" y="302"/>
                  </a:lnTo>
                  <a:lnTo>
                    <a:pt x="58" y="306"/>
                  </a:lnTo>
                  <a:lnTo>
                    <a:pt x="61" y="310"/>
                  </a:lnTo>
                  <a:lnTo>
                    <a:pt x="62" y="315"/>
                  </a:lnTo>
                  <a:lnTo>
                    <a:pt x="67" y="323"/>
                  </a:lnTo>
                  <a:lnTo>
                    <a:pt x="70" y="325"/>
                  </a:lnTo>
                  <a:lnTo>
                    <a:pt x="72" y="330"/>
                  </a:lnTo>
                  <a:lnTo>
                    <a:pt x="77" y="336"/>
                  </a:lnTo>
                  <a:lnTo>
                    <a:pt x="83" y="343"/>
                  </a:lnTo>
                  <a:lnTo>
                    <a:pt x="88" y="350"/>
                  </a:lnTo>
                  <a:lnTo>
                    <a:pt x="95" y="356"/>
                  </a:lnTo>
                  <a:lnTo>
                    <a:pt x="100" y="361"/>
                  </a:lnTo>
                  <a:lnTo>
                    <a:pt x="107" y="367"/>
                  </a:lnTo>
                  <a:lnTo>
                    <a:pt x="114" y="371"/>
                  </a:lnTo>
                  <a:lnTo>
                    <a:pt x="121" y="375"/>
                  </a:lnTo>
                  <a:lnTo>
                    <a:pt x="136" y="380"/>
                  </a:lnTo>
                  <a:lnTo>
                    <a:pt x="151" y="384"/>
                  </a:lnTo>
                  <a:lnTo>
                    <a:pt x="186" y="383"/>
                  </a:lnTo>
                  <a:lnTo>
                    <a:pt x="228" y="371"/>
                  </a:lnTo>
                  <a:lnTo>
                    <a:pt x="200" y="371"/>
                  </a:lnTo>
                  <a:lnTo>
                    <a:pt x="171" y="361"/>
                  </a:lnTo>
                  <a:lnTo>
                    <a:pt x="163" y="357"/>
                  </a:lnTo>
                  <a:lnTo>
                    <a:pt x="154" y="351"/>
                  </a:lnTo>
                  <a:lnTo>
                    <a:pt x="145" y="346"/>
                  </a:lnTo>
                  <a:lnTo>
                    <a:pt x="136" y="339"/>
                  </a:lnTo>
                  <a:lnTo>
                    <a:pt x="132" y="335"/>
                  </a:lnTo>
                  <a:lnTo>
                    <a:pt x="126" y="330"/>
                  </a:lnTo>
                  <a:lnTo>
                    <a:pt x="122" y="325"/>
                  </a:lnTo>
                  <a:lnTo>
                    <a:pt x="117" y="320"/>
                  </a:lnTo>
                  <a:lnTo>
                    <a:pt x="113" y="316"/>
                  </a:lnTo>
                  <a:lnTo>
                    <a:pt x="107" y="309"/>
                  </a:lnTo>
                  <a:lnTo>
                    <a:pt x="103" y="304"/>
                  </a:lnTo>
                  <a:lnTo>
                    <a:pt x="98" y="297"/>
                  </a:lnTo>
                  <a:lnTo>
                    <a:pt x="93" y="290"/>
                  </a:lnTo>
                  <a:lnTo>
                    <a:pt x="88" y="283"/>
                  </a:lnTo>
                  <a:lnTo>
                    <a:pt x="84" y="275"/>
                  </a:lnTo>
                  <a:lnTo>
                    <a:pt x="81" y="271"/>
                  </a:lnTo>
                  <a:lnTo>
                    <a:pt x="78" y="267"/>
                  </a:lnTo>
                  <a:lnTo>
                    <a:pt x="77" y="263"/>
                  </a:lnTo>
                  <a:lnTo>
                    <a:pt x="74" y="258"/>
                  </a:lnTo>
                  <a:lnTo>
                    <a:pt x="72" y="254"/>
                  </a:lnTo>
                  <a:lnTo>
                    <a:pt x="70" y="250"/>
                  </a:lnTo>
                  <a:lnTo>
                    <a:pt x="67" y="245"/>
                  </a:lnTo>
                  <a:lnTo>
                    <a:pt x="65" y="241"/>
                  </a:lnTo>
                  <a:lnTo>
                    <a:pt x="63" y="235"/>
                  </a:lnTo>
                  <a:lnTo>
                    <a:pt x="61" y="231"/>
                  </a:lnTo>
                  <a:lnTo>
                    <a:pt x="58" y="226"/>
                  </a:lnTo>
                  <a:lnTo>
                    <a:pt x="57" y="220"/>
                  </a:lnTo>
                  <a:lnTo>
                    <a:pt x="54" y="215"/>
                  </a:lnTo>
                  <a:lnTo>
                    <a:pt x="51" y="209"/>
                  </a:lnTo>
                  <a:lnTo>
                    <a:pt x="50" y="204"/>
                  </a:lnTo>
                  <a:lnTo>
                    <a:pt x="47" y="198"/>
                  </a:lnTo>
                  <a:lnTo>
                    <a:pt x="46" y="193"/>
                  </a:lnTo>
                  <a:lnTo>
                    <a:pt x="43" y="186"/>
                  </a:lnTo>
                  <a:lnTo>
                    <a:pt x="40" y="180"/>
                  </a:lnTo>
                  <a:lnTo>
                    <a:pt x="39" y="174"/>
                  </a:lnTo>
                  <a:lnTo>
                    <a:pt x="37" y="167"/>
                  </a:lnTo>
                  <a:lnTo>
                    <a:pt x="35" y="161"/>
                  </a:lnTo>
                  <a:lnTo>
                    <a:pt x="33" y="154"/>
                  </a:lnTo>
                  <a:lnTo>
                    <a:pt x="31" y="148"/>
                  </a:lnTo>
                  <a:lnTo>
                    <a:pt x="29" y="141"/>
                  </a:lnTo>
                  <a:lnTo>
                    <a:pt x="26" y="134"/>
                  </a:lnTo>
                  <a:lnTo>
                    <a:pt x="25" y="126"/>
                  </a:lnTo>
                  <a:lnTo>
                    <a:pt x="22" y="119"/>
                  </a:lnTo>
                  <a:lnTo>
                    <a:pt x="21" y="111"/>
                  </a:lnTo>
                  <a:lnTo>
                    <a:pt x="20" y="104"/>
                  </a:lnTo>
                  <a:lnTo>
                    <a:pt x="17" y="96"/>
                  </a:lnTo>
                  <a:lnTo>
                    <a:pt x="17" y="91"/>
                  </a:lnTo>
                  <a:lnTo>
                    <a:pt x="16" y="87"/>
                  </a:lnTo>
                  <a:lnTo>
                    <a:pt x="14" y="81"/>
                  </a:lnTo>
                  <a:lnTo>
                    <a:pt x="13" y="75"/>
                  </a:lnTo>
                  <a:lnTo>
                    <a:pt x="13" y="72"/>
                  </a:lnTo>
                  <a:lnTo>
                    <a:pt x="9" y="55"/>
                  </a:lnTo>
                  <a:lnTo>
                    <a:pt x="6" y="37"/>
                  </a:lnTo>
                  <a:lnTo>
                    <a:pt x="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4607" y="2092"/>
              <a:ext cx="68" cy="250"/>
            </a:xfrm>
            <a:custGeom>
              <a:avLst/>
              <a:gdLst>
                <a:gd name="T0" fmla="*/ 30 w 68"/>
                <a:gd name="T1" fmla="*/ 0 h 250"/>
                <a:gd name="T2" fmla="*/ 29 w 68"/>
                <a:gd name="T3" fmla="*/ 3 h 250"/>
                <a:gd name="T4" fmla="*/ 26 w 68"/>
                <a:gd name="T5" fmla="*/ 11 h 250"/>
                <a:gd name="T6" fmla="*/ 25 w 68"/>
                <a:gd name="T7" fmla="*/ 17 h 250"/>
                <a:gd name="T8" fmla="*/ 22 w 68"/>
                <a:gd name="T9" fmla="*/ 24 h 250"/>
                <a:gd name="T10" fmla="*/ 20 w 68"/>
                <a:gd name="T11" fmla="*/ 31 h 250"/>
                <a:gd name="T12" fmla="*/ 19 w 68"/>
                <a:gd name="T13" fmla="*/ 35 h 250"/>
                <a:gd name="T14" fmla="*/ 18 w 68"/>
                <a:gd name="T15" fmla="*/ 39 h 250"/>
                <a:gd name="T16" fmla="*/ 16 w 68"/>
                <a:gd name="T17" fmla="*/ 43 h 250"/>
                <a:gd name="T18" fmla="*/ 15 w 68"/>
                <a:gd name="T19" fmla="*/ 47 h 250"/>
                <a:gd name="T20" fmla="*/ 14 w 68"/>
                <a:gd name="T21" fmla="*/ 51 h 250"/>
                <a:gd name="T22" fmla="*/ 12 w 68"/>
                <a:gd name="T23" fmla="*/ 57 h 250"/>
                <a:gd name="T24" fmla="*/ 12 w 68"/>
                <a:gd name="T25" fmla="*/ 62 h 250"/>
                <a:gd name="T26" fmla="*/ 11 w 68"/>
                <a:gd name="T27" fmla="*/ 66 h 250"/>
                <a:gd name="T28" fmla="*/ 10 w 68"/>
                <a:gd name="T29" fmla="*/ 72 h 250"/>
                <a:gd name="T30" fmla="*/ 8 w 68"/>
                <a:gd name="T31" fmla="*/ 77 h 250"/>
                <a:gd name="T32" fmla="*/ 4 w 68"/>
                <a:gd name="T33" fmla="*/ 99 h 250"/>
                <a:gd name="T34" fmla="*/ 1 w 68"/>
                <a:gd name="T35" fmla="*/ 121 h 250"/>
                <a:gd name="T36" fmla="*/ 0 w 68"/>
                <a:gd name="T37" fmla="*/ 144 h 250"/>
                <a:gd name="T38" fmla="*/ 0 w 68"/>
                <a:gd name="T39" fmla="*/ 166 h 250"/>
                <a:gd name="T40" fmla="*/ 1 w 68"/>
                <a:gd name="T41" fmla="*/ 177 h 250"/>
                <a:gd name="T42" fmla="*/ 3 w 68"/>
                <a:gd name="T43" fmla="*/ 187 h 250"/>
                <a:gd name="T44" fmla="*/ 4 w 68"/>
                <a:gd name="T45" fmla="*/ 192 h 250"/>
                <a:gd name="T46" fmla="*/ 5 w 68"/>
                <a:gd name="T47" fmla="*/ 198 h 250"/>
                <a:gd name="T48" fmla="*/ 8 w 68"/>
                <a:gd name="T49" fmla="*/ 206 h 250"/>
                <a:gd name="T50" fmla="*/ 11 w 68"/>
                <a:gd name="T51" fmla="*/ 210 h 250"/>
                <a:gd name="T52" fmla="*/ 12 w 68"/>
                <a:gd name="T53" fmla="*/ 215 h 250"/>
                <a:gd name="T54" fmla="*/ 15 w 68"/>
                <a:gd name="T55" fmla="*/ 218 h 250"/>
                <a:gd name="T56" fmla="*/ 18 w 68"/>
                <a:gd name="T57" fmla="*/ 222 h 250"/>
                <a:gd name="T58" fmla="*/ 20 w 68"/>
                <a:gd name="T59" fmla="*/ 226 h 250"/>
                <a:gd name="T60" fmla="*/ 23 w 68"/>
                <a:gd name="T61" fmla="*/ 229 h 250"/>
                <a:gd name="T62" fmla="*/ 30 w 68"/>
                <a:gd name="T63" fmla="*/ 236 h 250"/>
                <a:gd name="T64" fmla="*/ 38 w 68"/>
                <a:gd name="T65" fmla="*/ 241 h 250"/>
                <a:gd name="T66" fmla="*/ 46 w 68"/>
                <a:gd name="T67" fmla="*/ 245 h 250"/>
                <a:gd name="T68" fmla="*/ 68 w 68"/>
                <a:gd name="T69" fmla="*/ 250 h 250"/>
                <a:gd name="T70" fmla="*/ 66 w 68"/>
                <a:gd name="T71" fmla="*/ 245 h 250"/>
                <a:gd name="T72" fmla="*/ 62 w 68"/>
                <a:gd name="T73" fmla="*/ 241 h 250"/>
                <a:gd name="T74" fmla="*/ 56 w 68"/>
                <a:gd name="T75" fmla="*/ 234 h 250"/>
                <a:gd name="T76" fmla="*/ 53 w 68"/>
                <a:gd name="T77" fmla="*/ 230 h 250"/>
                <a:gd name="T78" fmla="*/ 51 w 68"/>
                <a:gd name="T79" fmla="*/ 226 h 250"/>
                <a:gd name="T80" fmla="*/ 48 w 68"/>
                <a:gd name="T81" fmla="*/ 221 h 250"/>
                <a:gd name="T82" fmla="*/ 45 w 68"/>
                <a:gd name="T83" fmla="*/ 215 h 250"/>
                <a:gd name="T84" fmla="*/ 42 w 68"/>
                <a:gd name="T85" fmla="*/ 208 h 250"/>
                <a:gd name="T86" fmla="*/ 40 w 68"/>
                <a:gd name="T87" fmla="*/ 203 h 250"/>
                <a:gd name="T88" fmla="*/ 37 w 68"/>
                <a:gd name="T89" fmla="*/ 196 h 250"/>
                <a:gd name="T90" fmla="*/ 34 w 68"/>
                <a:gd name="T91" fmla="*/ 188 h 250"/>
                <a:gd name="T92" fmla="*/ 31 w 68"/>
                <a:gd name="T93" fmla="*/ 180 h 250"/>
                <a:gd name="T94" fmla="*/ 29 w 68"/>
                <a:gd name="T95" fmla="*/ 172 h 250"/>
                <a:gd name="T96" fmla="*/ 27 w 68"/>
                <a:gd name="T97" fmla="*/ 167 h 250"/>
                <a:gd name="T98" fmla="*/ 26 w 68"/>
                <a:gd name="T99" fmla="*/ 163 h 250"/>
                <a:gd name="T100" fmla="*/ 26 w 68"/>
                <a:gd name="T101" fmla="*/ 158 h 250"/>
                <a:gd name="T102" fmla="*/ 25 w 68"/>
                <a:gd name="T103" fmla="*/ 154 h 250"/>
                <a:gd name="T104" fmla="*/ 20 w 68"/>
                <a:gd name="T105" fmla="*/ 133 h 250"/>
                <a:gd name="T106" fmla="*/ 19 w 68"/>
                <a:gd name="T107" fmla="*/ 111 h 250"/>
                <a:gd name="T108" fmla="*/ 19 w 68"/>
                <a:gd name="T109" fmla="*/ 87 h 250"/>
                <a:gd name="T110" fmla="*/ 20 w 68"/>
                <a:gd name="T111" fmla="*/ 61 h 250"/>
                <a:gd name="T112" fmla="*/ 22 w 68"/>
                <a:gd name="T113" fmla="*/ 46 h 250"/>
                <a:gd name="T114" fmla="*/ 23 w 68"/>
                <a:gd name="T115" fmla="*/ 32 h 250"/>
                <a:gd name="T116" fmla="*/ 26 w 68"/>
                <a:gd name="T117" fmla="*/ 17 h 250"/>
                <a:gd name="T118" fmla="*/ 27 w 68"/>
                <a:gd name="T119" fmla="*/ 9 h 250"/>
                <a:gd name="T120" fmla="*/ 29 w 68"/>
                <a:gd name="T121" fmla="*/ 5 h 250"/>
                <a:gd name="T122" fmla="*/ 30 w 68"/>
                <a:gd name="T123" fmla="*/ 0 h 250"/>
                <a:gd name="T124" fmla="*/ 30 w 68"/>
                <a:gd name="T125" fmla="*/ 0 h 25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"/>
                <a:gd name="T190" fmla="*/ 0 h 250"/>
                <a:gd name="T191" fmla="*/ 68 w 68"/>
                <a:gd name="T192" fmla="*/ 250 h 25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" h="250">
                  <a:moveTo>
                    <a:pt x="30" y="0"/>
                  </a:moveTo>
                  <a:lnTo>
                    <a:pt x="29" y="3"/>
                  </a:lnTo>
                  <a:lnTo>
                    <a:pt x="26" y="11"/>
                  </a:lnTo>
                  <a:lnTo>
                    <a:pt x="25" y="17"/>
                  </a:lnTo>
                  <a:lnTo>
                    <a:pt x="22" y="24"/>
                  </a:lnTo>
                  <a:lnTo>
                    <a:pt x="20" y="31"/>
                  </a:lnTo>
                  <a:lnTo>
                    <a:pt x="19" y="35"/>
                  </a:lnTo>
                  <a:lnTo>
                    <a:pt x="18" y="39"/>
                  </a:lnTo>
                  <a:lnTo>
                    <a:pt x="16" y="43"/>
                  </a:lnTo>
                  <a:lnTo>
                    <a:pt x="15" y="47"/>
                  </a:lnTo>
                  <a:lnTo>
                    <a:pt x="14" y="51"/>
                  </a:lnTo>
                  <a:lnTo>
                    <a:pt x="12" y="57"/>
                  </a:lnTo>
                  <a:lnTo>
                    <a:pt x="12" y="62"/>
                  </a:lnTo>
                  <a:lnTo>
                    <a:pt x="11" y="66"/>
                  </a:lnTo>
                  <a:lnTo>
                    <a:pt x="10" y="72"/>
                  </a:lnTo>
                  <a:lnTo>
                    <a:pt x="8" y="77"/>
                  </a:lnTo>
                  <a:lnTo>
                    <a:pt x="4" y="99"/>
                  </a:lnTo>
                  <a:lnTo>
                    <a:pt x="1" y="121"/>
                  </a:lnTo>
                  <a:lnTo>
                    <a:pt x="0" y="144"/>
                  </a:lnTo>
                  <a:lnTo>
                    <a:pt x="0" y="166"/>
                  </a:lnTo>
                  <a:lnTo>
                    <a:pt x="1" y="177"/>
                  </a:lnTo>
                  <a:lnTo>
                    <a:pt x="3" y="187"/>
                  </a:lnTo>
                  <a:lnTo>
                    <a:pt x="4" y="192"/>
                  </a:lnTo>
                  <a:lnTo>
                    <a:pt x="5" y="198"/>
                  </a:lnTo>
                  <a:lnTo>
                    <a:pt x="8" y="206"/>
                  </a:lnTo>
                  <a:lnTo>
                    <a:pt x="11" y="210"/>
                  </a:lnTo>
                  <a:lnTo>
                    <a:pt x="12" y="215"/>
                  </a:lnTo>
                  <a:lnTo>
                    <a:pt x="15" y="218"/>
                  </a:lnTo>
                  <a:lnTo>
                    <a:pt x="18" y="222"/>
                  </a:lnTo>
                  <a:lnTo>
                    <a:pt x="20" y="226"/>
                  </a:lnTo>
                  <a:lnTo>
                    <a:pt x="23" y="229"/>
                  </a:lnTo>
                  <a:lnTo>
                    <a:pt x="30" y="236"/>
                  </a:lnTo>
                  <a:lnTo>
                    <a:pt x="38" y="241"/>
                  </a:lnTo>
                  <a:lnTo>
                    <a:pt x="46" y="245"/>
                  </a:lnTo>
                  <a:lnTo>
                    <a:pt x="68" y="250"/>
                  </a:lnTo>
                  <a:lnTo>
                    <a:pt x="66" y="245"/>
                  </a:lnTo>
                  <a:lnTo>
                    <a:pt x="62" y="241"/>
                  </a:lnTo>
                  <a:lnTo>
                    <a:pt x="56" y="234"/>
                  </a:lnTo>
                  <a:lnTo>
                    <a:pt x="53" y="230"/>
                  </a:lnTo>
                  <a:lnTo>
                    <a:pt x="51" y="226"/>
                  </a:lnTo>
                  <a:lnTo>
                    <a:pt x="48" y="221"/>
                  </a:lnTo>
                  <a:lnTo>
                    <a:pt x="45" y="215"/>
                  </a:lnTo>
                  <a:lnTo>
                    <a:pt x="42" y="208"/>
                  </a:lnTo>
                  <a:lnTo>
                    <a:pt x="40" y="203"/>
                  </a:lnTo>
                  <a:lnTo>
                    <a:pt x="37" y="196"/>
                  </a:lnTo>
                  <a:lnTo>
                    <a:pt x="34" y="188"/>
                  </a:lnTo>
                  <a:lnTo>
                    <a:pt x="31" y="180"/>
                  </a:lnTo>
                  <a:lnTo>
                    <a:pt x="29" y="172"/>
                  </a:lnTo>
                  <a:lnTo>
                    <a:pt x="27" y="167"/>
                  </a:lnTo>
                  <a:lnTo>
                    <a:pt x="26" y="163"/>
                  </a:lnTo>
                  <a:lnTo>
                    <a:pt x="26" y="158"/>
                  </a:lnTo>
                  <a:lnTo>
                    <a:pt x="25" y="154"/>
                  </a:lnTo>
                  <a:lnTo>
                    <a:pt x="20" y="133"/>
                  </a:lnTo>
                  <a:lnTo>
                    <a:pt x="19" y="111"/>
                  </a:lnTo>
                  <a:lnTo>
                    <a:pt x="19" y="87"/>
                  </a:lnTo>
                  <a:lnTo>
                    <a:pt x="20" y="61"/>
                  </a:lnTo>
                  <a:lnTo>
                    <a:pt x="22" y="46"/>
                  </a:lnTo>
                  <a:lnTo>
                    <a:pt x="23" y="32"/>
                  </a:lnTo>
                  <a:lnTo>
                    <a:pt x="26" y="17"/>
                  </a:lnTo>
                  <a:lnTo>
                    <a:pt x="27" y="9"/>
                  </a:lnTo>
                  <a:lnTo>
                    <a:pt x="29" y="5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4171" y="1971"/>
              <a:ext cx="75" cy="78"/>
            </a:xfrm>
            <a:custGeom>
              <a:avLst/>
              <a:gdLst>
                <a:gd name="T0" fmla="*/ 60 w 75"/>
                <a:gd name="T1" fmla="*/ 0 h 78"/>
                <a:gd name="T2" fmla="*/ 54 w 75"/>
                <a:gd name="T3" fmla="*/ 4 h 78"/>
                <a:gd name="T4" fmla="*/ 47 w 75"/>
                <a:gd name="T5" fmla="*/ 9 h 78"/>
                <a:gd name="T6" fmla="*/ 39 w 75"/>
                <a:gd name="T7" fmla="*/ 15 h 78"/>
                <a:gd name="T8" fmla="*/ 31 w 75"/>
                <a:gd name="T9" fmla="*/ 22 h 78"/>
                <a:gd name="T10" fmla="*/ 23 w 75"/>
                <a:gd name="T11" fmla="*/ 30 h 78"/>
                <a:gd name="T12" fmla="*/ 15 w 75"/>
                <a:gd name="T13" fmla="*/ 38 h 78"/>
                <a:gd name="T14" fmla="*/ 6 w 75"/>
                <a:gd name="T15" fmla="*/ 46 h 78"/>
                <a:gd name="T16" fmla="*/ 2 w 75"/>
                <a:gd name="T17" fmla="*/ 54 h 78"/>
                <a:gd name="T18" fmla="*/ 0 w 75"/>
                <a:gd name="T19" fmla="*/ 61 h 78"/>
                <a:gd name="T20" fmla="*/ 0 w 75"/>
                <a:gd name="T21" fmla="*/ 65 h 78"/>
                <a:gd name="T22" fmla="*/ 0 w 75"/>
                <a:gd name="T23" fmla="*/ 68 h 78"/>
                <a:gd name="T24" fmla="*/ 2 w 75"/>
                <a:gd name="T25" fmla="*/ 71 h 78"/>
                <a:gd name="T26" fmla="*/ 5 w 75"/>
                <a:gd name="T27" fmla="*/ 72 h 78"/>
                <a:gd name="T28" fmla="*/ 13 w 75"/>
                <a:gd name="T29" fmla="*/ 76 h 78"/>
                <a:gd name="T30" fmla="*/ 28 w 75"/>
                <a:gd name="T31" fmla="*/ 78 h 78"/>
                <a:gd name="T32" fmla="*/ 75 w 75"/>
                <a:gd name="T33" fmla="*/ 74 h 78"/>
                <a:gd name="T34" fmla="*/ 60 w 75"/>
                <a:gd name="T35" fmla="*/ 0 h 78"/>
                <a:gd name="T36" fmla="*/ 60 w 75"/>
                <a:gd name="T37" fmla="*/ 0 h 7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78"/>
                <a:gd name="T59" fmla="*/ 75 w 75"/>
                <a:gd name="T60" fmla="*/ 78 h 7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78">
                  <a:moveTo>
                    <a:pt x="60" y="0"/>
                  </a:moveTo>
                  <a:lnTo>
                    <a:pt x="54" y="4"/>
                  </a:lnTo>
                  <a:lnTo>
                    <a:pt x="47" y="9"/>
                  </a:lnTo>
                  <a:lnTo>
                    <a:pt x="39" y="15"/>
                  </a:lnTo>
                  <a:lnTo>
                    <a:pt x="31" y="22"/>
                  </a:lnTo>
                  <a:lnTo>
                    <a:pt x="23" y="30"/>
                  </a:lnTo>
                  <a:lnTo>
                    <a:pt x="15" y="38"/>
                  </a:lnTo>
                  <a:lnTo>
                    <a:pt x="6" y="46"/>
                  </a:lnTo>
                  <a:lnTo>
                    <a:pt x="2" y="54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2" y="71"/>
                  </a:lnTo>
                  <a:lnTo>
                    <a:pt x="5" y="72"/>
                  </a:lnTo>
                  <a:lnTo>
                    <a:pt x="13" y="76"/>
                  </a:lnTo>
                  <a:lnTo>
                    <a:pt x="28" y="78"/>
                  </a:lnTo>
                  <a:lnTo>
                    <a:pt x="75" y="7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4695" y="2815"/>
              <a:ext cx="112" cy="149"/>
            </a:xfrm>
            <a:custGeom>
              <a:avLst/>
              <a:gdLst>
                <a:gd name="T0" fmla="*/ 1 w 112"/>
                <a:gd name="T1" fmla="*/ 11 h 149"/>
                <a:gd name="T2" fmla="*/ 6 w 112"/>
                <a:gd name="T3" fmla="*/ 21 h 149"/>
                <a:gd name="T4" fmla="*/ 12 w 112"/>
                <a:gd name="T5" fmla="*/ 31 h 149"/>
                <a:gd name="T6" fmla="*/ 16 w 112"/>
                <a:gd name="T7" fmla="*/ 40 h 149"/>
                <a:gd name="T8" fmla="*/ 20 w 112"/>
                <a:gd name="T9" fmla="*/ 48 h 149"/>
                <a:gd name="T10" fmla="*/ 26 w 112"/>
                <a:gd name="T11" fmla="*/ 57 h 149"/>
                <a:gd name="T12" fmla="*/ 31 w 112"/>
                <a:gd name="T13" fmla="*/ 67 h 149"/>
                <a:gd name="T14" fmla="*/ 38 w 112"/>
                <a:gd name="T15" fmla="*/ 78 h 149"/>
                <a:gd name="T16" fmla="*/ 43 w 112"/>
                <a:gd name="T17" fmla="*/ 88 h 149"/>
                <a:gd name="T18" fmla="*/ 50 w 112"/>
                <a:gd name="T19" fmla="*/ 97 h 149"/>
                <a:gd name="T20" fmla="*/ 56 w 112"/>
                <a:gd name="T21" fmla="*/ 107 h 149"/>
                <a:gd name="T22" fmla="*/ 62 w 112"/>
                <a:gd name="T23" fmla="*/ 116 h 149"/>
                <a:gd name="T24" fmla="*/ 72 w 112"/>
                <a:gd name="T25" fmla="*/ 129 h 149"/>
                <a:gd name="T26" fmla="*/ 83 w 112"/>
                <a:gd name="T27" fmla="*/ 141 h 149"/>
                <a:gd name="T28" fmla="*/ 94 w 112"/>
                <a:gd name="T29" fmla="*/ 149 h 149"/>
                <a:gd name="T30" fmla="*/ 108 w 112"/>
                <a:gd name="T31" fmla="*/ 142 h 149"/>
                <a:gd name="T32" fmla="*/ 110 w 112"/>
                <a:gd name="T33" fmla="*/ 96 h 149"/>
                <a:gd name="T34" fmla="*/ 108 w 112"/>
                <a:gd name="T35" fmla="*/ 67 h 149"/>
                <a:gd name="T36" fmla="*/ 105 w 112"/>
                <a:gd name="T37" fmla="*/ 42 h 149"/>
                <a:gd name="T38" fmla="*/ 99 w 112"/>
                <a:gd name="T39" fmla="*/ 15 h 149"/>
                <a:gd name="T40" fmla="*/ 97 w 112"/>
                <a:gd name="T41" fmla="*/ 33 h 149"/>
                <a:gd name="T42" fmla="*/ 95 w 112"/>
                <a:gd name="T43" fmla="*/ 60 h 149"/>
                <a:gd name="T44" fmla="*/ 91 w 112"/>
                <a:gd name="T45" fmla="*/ 81 h 149"/>
                <a:gd name="T46" fmla="*/ 87 w 112"/>
                <a:gd name="T47" fmla="*/ 92 h 149"/>
                <a:gd name="T48" fmla="*/ 82 w 112"/>
                <a:gd name="T49" fmla="*/ 100 h 149"/>
                <a:gd name="T50" fmla="*/ 71 w 112"/>
                <a:gd name="T51" fmla="*/ 103 h 149"/>
                <a:gd name="T52" fmla="*/ 54 w 112"/>
                <a:gd name="T53" fmla="*/ 94 h 149"/>
                <a:gd name="T54" fmla="*/ 42 w 112"/>
                <a:gd name="T55" fmla="*/ 81 h 149"/>
                <a:gd name="T56" fmla="*/ 35 w 112"/>
                <a:gd name="T57" fmla="*/ 70 h 149"/>
                <a:gd name="T58" fmla="*/ 27 w 112"/>
                <a:gd name="T59" fmla="*/ 57 h 149"/>
                <a:gd name="T60" fmla="*/ 19 w 112"/>
                <a:gd name="T61" fmla="*/ 44 h 149"/>
                <a:gd name="T62" fmla="*/ 13 w 112"/>
                <a:gd name="T63" fmla="*/ 36 h 149"/>
                <a:gd name="T64" fmla="*/ 9 w 112"/>
                <a:gd name="T65" fmla="*/ 27 h 149"/>
                <a:gd name="T66" fmla="*/ 4 w 112"/>
                <a:gd name="T67" fmla="*/ 18 h 149"/>
                <a:gd name="T68" fmla="*/ 0 w 112"/>
                <a:gd name="T69" fmla="*/ 7 h 1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2"/>
                <a:gd name="T106" fmla="*/ 0 h 149"/>
                <a:gd name="T107" fmla="*/ 112 w 112"/>
                <a:gd name="T108" fmla="*/ 149 h 14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2" h="149">
                  <a:moveTo>
                    <a:pt x="0" y="7"/>
                  </a:moveTo>
                  <a:lnTo>
                    <a:pt x="1" y="11"/>
                  </a:lnTo>
                  <a:lnTo>
                    <a:pt x="4" y="15"/>
                  </a:lnTo>
                  <a:lnTo>
                    <a:pt x="6" y="21"/>
                  </a:lnTo>
                  <a:lnTo>
                    <a:pt x="9" y="27"/>
                  </a:lnTo>
                  <a:lnTo>
                    <a:pt x="12" y="31"/>
                  </a:lnTo>
                  <a:lnTo>
                    <a:pt x="13" y="36"/>
                  </a:lnTo>
                  <a:lnTo>
                    <a:pt x="16" y="40"/>
                  </a:lnTo>
                  <a:lnTo>
                    <a:pt x="19" y="44"/>
                  </a:lnTo>
                  <a:lnTo>
                    <a:pt x="20" y="48"/>
                  </a:lnTo>
                  <a:lnTo>
                    <a:pt x="23" y="53"/>
                  </a:lnTo>
                  <a:lnTo>
                    <a:pt x="26" y="57"/>
                  </a:lnTo>
                  <a:lnTo>
                    <a:pt x="28" y="63"/>
                  </a:lnTo>
                  <a:lnTo>
                    <a:pt x="31" y="67"/>
                  </a:lnTo>
                  <a:lnTo>
                    <a:pt x="35" y="73"/>
                  </a:lnTo>
                  <a:lnTo>
                    <a:pt x="38" y="78"/>
                  </a:lnTo>
                  <a:lnTo>
                    <a:pt x="41" y="82"/>
                  </a:lnTo>
                  <a:lnTo>
                    <a:pt x="43" y="88"/>
                  </a:lnTo>
                  <a:lnTo>
                    <a:pt x="47" y="93"/>
                  </a:lnTo>
                  <a:lnTo>
                    <a:pt x="50" y="97"/>
                  </a:lnTo>
                  <a:lnTo>
                    <a:pt x="53" y="103"/>
                  </a:lnTo>
                  <a:lnTo>
                    <a:pt x="56" y="107"/>
                  </a:lnTo>
                  <a:lnTo>
                    <a:pt x="60" y="112"/>
                  </a:lnTo>
                  <a:lnTo>
                    <a:pt x="62" y="116"/>
                  </a:lnTo>
                  <a:lnTo>
                    <a:pt x="65" y="120"/>
                  </a:lnTo>
                  <a:lnTo>
                    <a:pt x="72" y="129"/>
                  </a:lnTo>
                  <a:lnTo>
                    <a:pt x="78" y="135"/>
                  </a:lnTo>
                  <a:lnTo>
                    <a:pt x="83" y="141"/>
                  </a:lnTo>
                  <a:lnTo>
                    <a:pt x="88" y="145"/>
                  </a:lnTo>
                  <a:lnTo>
                    <a:pt x="94" y="149"/>
                  </a:lnTo>
                  <a:lnTo>
                    <a:pt x="102" y="149"/>
                  </a:lnTo>
                  <a:lnTo>
                    <a:pt x="108" y="142"/>
                  </a:lnTo>
                  <a:lnTo>
                    <a:pt x="112" y="125"/>
                  </a:lnTo>
                  <a:lnTo>
                    <a:pt x="110" y="96"/>
                  </a:lnTo>
                  <a:lnTo>
                    <a:pt x="109" y="77"/>
                  </a:lnTo>
                  <a:lnTo>
                    <a:pt x="108" y="67"/>
                  </a:lnTo>
                  <a:lnTo>
                    <a:pt x="106" y="55"/>
                  </a:lnTo>
                  <a:lnTo>
                    <a:pt x="105" y="42"/>
                  </a:lnTo>
                  <a:lnTo>
                    <a:pt x="102" y="30"/>
                  </a:lnTo>
                  <a:lnTo>
                    <a:pt x="99" y="15"/>
                  </a:lnTo>
                  <a:lnTo>
                    <a:pt x="97" y="0"/>
                  </a:lnTo>
                  <a:lnTo>
                    <a:pt x="97" y="33"/>
                  </a:lnTo>
                  <a:lnTo>
                    <a:pt x="97" y="47"/>
                  </a:lnTo>
                  <a:lnTo>
                    <a:pt x="95" y="60"/>
                  </a:lnTo>
                  <a:lnTo>
                    <a:pt x="93" y="74"/>
                  </a:lnTo>
                  <a:lnTo>
                    <a:pt x="91" y="81"/>
                  </a:lnTo>
                  <a:lnTo>
                    <a:pt x="88" y="86"/>
                  </a:lnTo>
                  <a:lnTo>
                    <a:pt x="87" y="92"/>
                  </a:lnTo>
                  <a:lnTo>
                    <a:pt x="84" y="96"/>
                  </a:lnTo>
                  <a:lnTo>
                    <a:pt x="82" y="100"/>
                  </a:lnTo>
                  <a:lnTo>
                    <a:pt x="78" y="103"/>
                  </a:lnTo>
                  <a:lnTo>
                    <a:pt x="71" y="103"/>
                  </a:lnTo>
                  <a:lnTo>
                    <a:pt x="60" y="99"/>
                  </a:lnTo>
                  <a:lnTo>
                    <a:pt x="54" y="94"/>
                  </a:lnTo>
                  <a:lnTo>
                    <a:pt x="49" y="89"/>
                  </a:lnTo>
                  <a:lnTo>
                    <a:pt x="42" y="81"/>
                  </a:lnTo>
                  <a:lnTo>
                    <a:pt x="39" y="75"/>
                  </a:lnTo>
                  <a:lnTo>
                    <a:pt x="35" y="70"/>
                  </a:lnTo>
                  <a:lnTo>
                    <a:pt x="31" y="64"/>
                  </a:lnTo>
                  <a:lnTo>
                    <a:pt x="27" y="57"/>
                  </a:lnTo>
                  <a:lnTo>
                    <a:pt x="23" y="51"/>
                  </a:lnTo>
                  <a:lnTo>
                    <a:pt x="19" y="44"/>
                  </a:lnTo>
                  <a:lnTo>
                    <a:pt x="16" y="40"/>
                  </a:lnTo>
                  <a:lnTo>
                    <a:pt x="13" y="36"/>
                  </a:lnTo>
                  <a:lnTo>
                    <a:pt x="12" y="31"/>
                  </a:lnTo>
                  <a:lnTo>
                    <a:pt x="9" y="27"/>
                  </a:lnTo>
                  <a:lnTo>
                    <a:pt x="6" y="22"/>
                  </a:lnTo>
                  <a:lnTo>
                    <a:pt x="4" y="18"/>
                  </a:lnTo>
                  <a:lnTo>
                    <a:pt x="2" y="1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4481" y="2909"/>
              <a:ext cx="107" cy="162"/>
            </a:xfrm>
            <a:custGeom>
              <a:avLst/>
              <a:gdLst>
                <a:gd name="T0" fmla="*/ 1 w 107"/>
                <a:gd name="T1" fmla="*/ 18 h 162"/>
                <a:gd name="T2" fmla="*/ 7 w 107"/>
                <a:gd name="T3" fmla="*/ 29 h 162"/>
                <a:gd name="T4" fmla="*/ 14 w 107"/>
                <a:gd name="T5" fmla="*/ 44 h 162"/>
                <a:gd name="T6" fmla="*/ 18 w 107"/>
                <a:gd name="T7" fmla="*/ 54 h 162"/>
                <a:gd name="T8" fmla="*/ 22 w 107"/>
                <a:gd name="T9" fmla="*/ 63 h 162"/>
                <a:gd name="T10" fmla="*/ 27 w 107"/>
                <a:gd name="T11" fmla="*/ 73 h 162"/>
                <a:gd name="T12" fmla="*/ 32 w 107"/>
                <a:gd name="T13" fmla="*/ 84 h 162"/>
                <a:gd name="T14" fmla="*/ 37 w 107"/>
                <a:gd name="T15" fmla="*/ 93 h 162"/>
                <a:gd name="T16" fmla="*/ 43 w 107"/>
                <a:gd name="T17" fmla="*/ 104 h 162"/>
                <a:gd name="T18" fmla="*/ 49 w 107"/>
                <a:gd name="T19" fmla="*/ 114 h 162"/>
                <a:gd name="T20" fmla="*/ 55 w 107"/>
                <a:gd name="T21" fmla="*/ 125 h 162"/>
                <a:gd name="T22" fmla="*/ 60 w 107"/>
                <a:gd name="T23" fmla="*/ 133 h 162"/>
                <a:gd name="T24" fmla="*/ 66 w 107"/>
                <a:gd name="T25" fmla="*/ 141 h 162"/>
                <a:gd name="T26" fmla="*/ 73 w 107"/>
                <a:gd name="T27" fmla="*/ 148 h 162"/>
                <a:gd name="T28" fmla="*/ 82 w 107"/>
                <a:gd name="T29" fmla="*/ 159 h 162"/>
                <a:gd name="T30" fmla="*/ 96 w 107"/>
                <a:gd name="T31" fmla="*/ 162 h 162"/>
                <a:gd name="T32" fmla="*/ 104 w 107"/>
                <a:gd name="T33" fmla="*/ 145 h 162"/>
                <a:gd name="T34" fmla="*/ 107 w 107"/>
                <a:gd name="T35" fmla="*/ 104 h 162"/>
                <a:gd name="T36" fmla="*/ 104 w 107"/>
                <a:gd name="T37" fmla="*/ 59 h 162"/>
                <a:gd name="T38" fmla="*/ 100 w 107"/>
                <a:gd name="T39" fmla="*/ 17 h 162"/>
                <a:gd name="T40" fmla="*/ 97 w 107"/>
                <a:gd name="T41" fmla="*/ 36 h 162"/>
                <a:gd name="T42" fmla="*/ 93 w 107"/>
                <a:gd name="T43" fmla="*/ 66 h 162"/>
                <a:gd name="T44" fmla="*/ 89 w 107"/>
                <a:gd name="T45" fmla="*/ 85 h 162"/>
                <a:gd name="T46" fmla="*/ 86 w 107"/>
                <a:gd name="T47" fmla="*/ 95 h 162"/>
                <a:gd name="T48" fmla="*/ 81 w 107"/>
                <a:gd name="T49" fmla="*/ 106 h 162"/>
                <a:gd name="T50" fmla="*/ 74 w 107"/>
                <a:gd name="T51" fmla="*/ 113 h 162"/>
                <a:gd name="T52" fmla="*/ 56 w 107"/>
                <a:gd name="T53" fmla="*/ 111 h 162"/>
                <a:gd name="T54" fmla="*/ 45 w 107"/>
                <a:gd name="T55" fmla="*/ 100 h 162"/>
                <a:gd name="T56" fmla="*/ 40 w 107"/>
                <a:gd name="T57" fmla="*/ 92 h 162"/>
                <a:gd name="T58" fmla="*/ 33 w 107"/>
                <a:gd name="T59" fmla="*/ 81 h 162"/>
                <a:gd name="T60" fmla="*/ 25 w 107"/>
                <a:gd name="T61" fmla="*/ 69 h 162"/>
                <a:gd name="T62" fmla="*/ 18 w 107"/>
                <a:gd name="T63" fmla="*/ 52 h 162"/>
                <a:gd name="T64" fmla="*/ 14 w 107"/>
                <a:gd name="T65" fmla="*/ 44 h 162"/>
                <a:gd name="T66" fmla="*/ 10 w 107"/>
                <a:gd name="T67" fmla="*/ 36 h 162"/>
                <a:gd name="T68" fmla="*/ 4 w 107"/>
                <a:gd name="T69" fmla="*/ 25 h 162"/>
                <a:gd name="T70" fmla="*/ 0 w 107"/>
                <a:gd name="T71" fmla="*/ 14 h 1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7"/>
                <a:gd name="T109" fmla="*/ 0 h 162"/>
                <a:gd name="T110" fmla="*/ 107 w 107"/>
                <a:gd name="T111" fmla="*/ 162 h 16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7" h="162">
                  <a:moveTo>
                    <a:pt x="0" y="14"/>
                  </a:moveTo>
                  <a:lnTo>
                    <a:pt x="1" y="18"/>
                  </a:lnTo>
                  <a:lnTo>
                    <a:pt x="4" y="24"/>
                  </a:lnTo>
                  <a:lnTo>
                    <a:pt x="7" y="29"/>
                  </a:lnTo>
                  <a:lnTo>
                    <a:pt x="10" y="36"/>
                  </a:lnTo>
                  <a:lnTo>
                    <a:pt x="14" y="44"/>
                  </a:lnTo>
                  <a:lnTo>
                    <a:pt x="15" y="48"/>
                  </a:lnTo>
                  <a:lnTo>
                    <a:pt x="18" y="54"/>
                  </a:lnTo>
                  <a:lnTo>
                    <a:pt x="19" y="58"/>
                  </a:lnTo>
                  <a:lnTo>
                    <a:pt x="22" y="63"/>
                  </a:lnTo>
                  <a:lnTo>
                    <a:pt x="25" y="67"/>
                  </a:lnTo>
                  <a:lnTo>
                    <a:pt x="27" y="73"/>
                  </a:lnTo>
                  <a:lnTo>
                    <a:pt x="30" y="78"/>
                  </a:lnTo>
                  <a:lnTo>
                    <a:pt x="32" y="84"/>
                  </a:lnTo>
                  <a:lnTo>
                    <a:pt x="34" y="88"/>
                  </a:lnTo>
                  <a:lnTo>
                    <a:pt x="37" y="93"/>
                  </a:lnTo>
                  <a:lnTo>
                    <a:pt x="41" y="99"/>
                  </a:lnTo>
                  <a:lnTo>
                    <a:pt x="43" y="104"/>
                  </a:lnTo>
                  <a:lnTo>
                    <a:pt x="47" y="110"/>
                  </a:lnTo>
                  <a:lnTo>
                    <a:pt x="49" y="114"/>
                  </a:lnTo>
                  <a:lnTo>
                    <a:pt x="52" y="119"/>
                  </a:lnTo>
                  <a:lnTo>
                    <a:pt x="55" y="125"/>
                  </a:lnTo>
                  <a:lnTo>
                    <a:pt x="58" y="129"/>
                  </a:lnTo>
                  <a:lnTo>
                    <a:pt x="60" y="133"/>
                  </a:lnTo>
                  <a:lnTo>
                    <a:pt x="63" y="137"/>
                  </a:lnTo>
                  <a:lnTo>
                    <a:pt x="66" y="141"/>
                  </a:lnTo>
                  <a:lnTo>
                    <a:pt x="69" y="145"/>
                  </a:lnTo>
                  <a:lnTo>
                    <a:pt x="73" y="148"/>
                  </a:lnTo>
                  <a:lnTo>
                    <a:pt x="77" y="155"/>
                  </a:lnTo>
                  <a:lnTo>
                    <a:pt x="82" y="159"/>
                  </a:lnTo>
                  <a:lnTo>
                    <a:pt x="88" y="162"/>
                  </a:lnTo>
                  <a:lnTo>
                    <a:pt x="96" y="162"/>
                  </a:lnTo>
                  <a:lnTo>
                    <a:pt x="101" y="154"/>
                  </a:lnTo>
                  <a:lnTo>
                    <a:pt x="104" y="145"/>
                  </a:lnTo>
                  <a:lnTo>
                    <a:pt x="105" y="135"/>
                  </a:lnTo>
                  <a:lnTo>
                    <a:pt x="107" y="104"/>
                  </a:lnTo>
                  <a:lnTo>
                    <a:pt x="107" y="84"/>
                  </a:lnTo>
                  <a:lnTo>
                    <a:pt x="104" y="59"/>
                  </a:lnTo>
                  <a:lnTo>
                    <a:pt x="101" y="32"/>
                  </a:lnTo>
                  <a:lnTo>
                    <a:pt x="100" y="17"/>
                  </a:lnTo>
                  <a:lnTo>
                    <a:pt x="99" y="0"/>
                  </a:lnTo>
                  <a:lnTo>
                    <a:pt x="97" y="36"/>
                  </a:lnTo>
                  <a:lnTo>
                    <a:pt x="95" y="51"/>
                  </a:lnTo>
                  <a:lnTo>
                    <a:pt x="93" y="66"/>
                  </a:lnTo>
                  <a:lnTo>
                    <a:pt x="90" y="81"/>
                  </a:lnTo>
                  <a:lnTo>
                    <a:pt x="89" y="85"/>
                  </a:lnTo>
                  <a:lnTo>
                    <a:pt x="88" y="88"/>
                  </a:lnTo>
                  <a:lnTo>
                    <a:pt x="86" y="95"/>
                  </a:lnTo>
                  <a:lnTo>
                    <a:pt x="84" y="102"/>
                  </a:lnTo>
                  <a:lnTo>
                    <a:pt x="81" y="106"/>
                  </a:lnTo>
                  <a:lnTo>
                    <a:pt x="77" y="110"/>
                  </a:lnTo>
                  <a:lnTo>
                    <a:pt x="74" y="113"/>
                  </a:lnTo>
                  <a:lnTo>
                    <a:pt x="66" y="115"/>
                  </a:lnTo>
                  <a:lnTo>
                    <a:pt x="56" y="111"/>
                  </a:lnTo>
                  <a:lnTo>
                    <a:pt x="51" y="107"/>
                  </a:lnTo>
                  <a:lnTo>
                    <a:pt x="45" y="100"/>
                  </a:lnTo>
                  <a:lnTo>
                    <a:pt x="43" y="96"/>
                  </a:lnTo>
                  <a:lnTo>
                    <a:pt x="40" y="92"/>
                  </a:lnTo>
                  <a:lnTo>
                    <a:pt x="36" y="87"/>
                  </a:lnTo>
                  <a:lnTo>
                    <a:pt x="33" y="81"/>
                  </a:lnTo>
                  <a:lnTo>
                    <a:pt x="29" y="76"/>
                  </a:lnTo>
                  <a:lnTo>
                    <a:pt x="25" y="69"/>
                  </a:lnTo>
                  <a:lnTo>
                    <a:pt x="21" y="61"/>
                  </a:lnTo>
                  <a:lnTo>
                    <a:pt x="18" y="52"/>
                  </a:lnTo>
                  <a:lnTo>
                    <a:pt x="15" y="48"/>
                  </a:lnTo>
                  <a:lnTo>
                    <a:pt x="14" y="44"/>
                  </a:lnTo>
                  <a:lnTo>
                    <a:pt x="11" y="40"/>
                  </a:lnTo>
                  <a:lnTo>
                    <a:pt x="10" y="36"/>
                  </a:lnTo>
                  <a:lnTo>
                    <a:pt x="7" y="31"/>
                  </a:lnTo>
                  <a:lnTo>
                    <a:pt x="4" y="25"/>
                  </a:lnTo>
                  <a:lnTo>
                    <a:pt x="3" y="2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4493" y="1901"/>
              <a:ext cx="47" cy="52"/>
            </a:xfrm>
            <a:custGeom>
              <a:avLst/>
              <a:gdLst>
                <a:gd name="T0" fmla="*/ 2 w 47"/>
                <a:gd name="T1" fmla="*/ 52 h 52"/>
                <a:gd name="T2" fmla="*/ 6 w 47"/>
                <a:gd name="T3" fmla="*/ 51 h 52"/>
                <a:gd name="T4" fmla="*/ 15 w 47"/>
                <a:gd name="T5" fmla="*/ 46 h 52"/>
                <a:gd name="T6" fmla="*/ 28 w 47"/>
                <a:gd name="T7" fmla="*/ 38 h 52"/>
                <a:gd name="T8" fmla="*/ 35 w 47"/>
                <a:gd name="T9" fmla="*/ 34 h 52"/>
                <a:gd name="T10" fmla="*/ 40 w 47"/>
                <a:gd name="T11" fmla="*/ 29 h 52"/>
                <a:gd name="T12" fmla="*/ 47 w 47"/>
                <a:gd name="T13" fmla="*/ 20 h 52"/>
                <a:gd name="T14" fmla="*/ 47 w 47"/>
                <a:gd name="T15" fmla="*/ 15 h 52"/>
                <a:gd name="T16" fmla="*/ 44 w 47"/>
                <a:gd name="T17" fmla="*/ 11 h 52"/>
                <a:gd name="T18" fmla="*/ 39 w 47"/>
                <a:gd name="T19" fmla="*/ 7 h 52"/>
                <a:gd name="T20" fmla="*/ 31 w 47"/>
                <a:gd name="T21" fmla="*/ 4 h 52"/>
                <a:gd name="T22" fmla="*/ 0 w 47"/>
                <a:gd name="T23" fmla="*/ 0 h 52"/>
                <a:gd name="T24" fmla="*/ 2 w 47"/>
                <a:gd name="T25" fmla="*/ 52 h 52"/>
                <a:gd name="T26" fmla="*/ 2 w 47"/>
                <a:gd name="T27" fmla="*/ 52 h 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7"/>
                <a:gd name="T43" fmla="*/ 0 h 52"/>
                <a:gd name="T44" fmla="*/ 47 w 47"/>
                <a:gd name="T45" fmla="*/ 52 h 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7" h="52">
                  <a:moveTo>
                    <a:pt x="2" y="52"/>
                  </a:moveTo>
                  <a:lnTo>
                    <a:pt x="6" y="51"/>
                  </a:lnTo>
                  <a:lnTo>
                    <a:pt x="15" y="46"/>
                  </a:lnTo>
                  <a:lnTo>
                    <a:pt x="28" y="38"/>
                  </a:lnTo>
                  <a:lnTo>
                    <a:pt x="35" y="34"/>
                  </a:lnTo>
                  <a:lnTo>
                    <a:pt x="40" y="29"/>
                  </a:lnTo>
                  <a:lnTo>
                    <a:pt x="47" y="20"/>
                  </a:lnTo>
                  <a:lnTo>
                    <a:pt x="47" y="15"/>
                  </a:lnTo>
                  <a:lnTo>
                    <a:pt x="44" y="11"/>
                  </a:lnTo>
                  <a:lnTo>
                    <a:pt x="39" y="7"/>
                  </a:lnTo>
                  <a:lnTo>
                    <a:pt x="31" y="4"/>
                  </a:lnTo>
                  <a:lnTo>
                    <a:pt x="0" y="0"/>
                  </a:lnTo>
                  <a:lnTo>
                    <a:pt x="2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4264" y="1845"/>
              <a:ext cx="117" cy="134"/>
            </a:xfrm>
            <a:custGeom>
              <a:avLst/>
              <a:gdLst>
                <a:gd name="T0" fmla="*/ 26 w 117"/>
                <a:gd name="T1" fmla="*/ 8 h 134"/>
                <a:gd name="T2" fmla="*/ 12 w 117"/>
                <a:gd name="T3" fmla="*/ 20 h 134"/>
                <a:gd name="T4" fmla="*/ 5 w 117"/>
                <a:gd name="T5" fmla="*/ 33 h 134"/>
                <a:gd name="T6" fmla="*/ 0 w 117"/>
                <a:gd name="T7" fmla="*/ 57 h 134"/>
                <a:gd name="T8" fmla="*/ 4 w 117"/>
                <a:gd name="T9" fmla="*/ 72 h 134"/>
                <a:gd name="T10" fmla="*/ 8 w 117"/>
                <a:gd name="T11" fmla="*/ 83 h 134"/>
                <a:gd name="T12" fmla="*/ 15 w 117"/>
                <a:gd name="T13" fmla="*/ 96 h 134"/>
                <a:gd name="T14" fmla="*/ 24 w 117"/>
                <a:gd name="T15" fmla="*/ 109 h 134"/>
                <a:gd name="T16" fmla="*/ 35 w 117"/>
                <a:gd name="T17" fmla="*/ 119 h 134"/>
                <a:gd name="T18" fmla="*/ 50 w 117"/>
                <a:gd name="T19" fmla="*/ 128 h 134"/>
                <a:gd name="T20" fmla="*/ 80 w 117"/>
                <a:gd name="T21" fmla="*/ 134 h 134"/>
                <a:gd name="T22" fmla="*/ 104 w 117"/>
                <a:gd name="T23" fmla="*/ 122 h 134"/>
                <a:gd name="T24" fmla="*/ 113 w 117"/>
                <a:gd name="T25" fmla="*/ 107 h 134"/>
                <a:gd name="T26" fmla="*/ 117 w 117"/>
                <a:gd name="T27" fmla="*/ 89 h 134"/>
                <a:gd name="T28" fmla="*/ 115 w 117"/>
                <a:gd name="T29" fmla="*/ 74 h 134"/>
                <a:gd name="T30" fmla="*/ 110 w 117"/>
                <a:gd name="T31" fmla="*/ 64 h 134"/>
                <a:gd name="T32" fmla="*/ 106 w 117"/>
                <a:gd name="T33" fmla="*/ 57 h 134"/>
                <a:gd name="T34" fmla="*/ 99 w 117"/>
                <a:gd name="T35" fmla="*/ 45 h 134"/>
                <a:gd name="T36" fmla="*/ 93 w 117"/>
                <a:gd name="T37" fmla="*/ 35 h 134"/>
                <a:gd name="T38" fmla="*/ 84 w 117"/>
                <a:gd name="T39" fmla="*/ 24 h 134"/>
                <a:gd name="T40" fmla="*/ 75 w 117"/>
                <a:gd name="T41" fmla="*/ 13 h 134"/>
                <a:gd name="T42" fmla="*/ 64 w 117"/>
                <a:gd name="T43" fmla="*/ 5 h 134"/>
                <a:gd name="T44" fmla="*/ 47 w 117"/>
                <a:gd name="T45" fmla="*/ 0 h 134"/>
                <a:gd name="T46" fmla="*/ 56 w 117"/>
                <a:gd name="T47" fmla="*/ 8 h 134"/>
                <a:gd name="T48" fmla="*/ 64 w 117"/>
                <a:gd name="T49" fmla="*/ 18 h 134"/>
                <a:gd name="T50" fmla="*/ 73 w 117"/>
                <a:gd name="T51" fmla="*/ 29 h 134"/>
                <a:gd name="T52" fmla="*/ 83 w 117"/>
                <a:gd name="T53" fmla="*/ 42 h 134"/>
                <a:gd name="T54" fmla="*/ 90 w 117"/>
                <a:gd name="T55" fmla="*/ 55 h 134"/>
                <a:gd name="T56" fmla="*/ 95 w 117"/>
                <a:gd name="T57" fmla="*/ 67 h 134"/>
                <a:gd name="T58" fmla="*/ 95 w 117"/>
                <a:gd name="T59" fmla="*/ 87 h 134"/>
                <a:gd name="T60" fmla="*/ 93 w 117"/>
                <a:gd name="T61" fmla="*/ 96 h 134"/>
                <a:gd name="T62" fmla="*/ 87 w 117"/>
                <a:gd name="T63" fmla="*/ 104 h 134"/>
                <a:gd name="T64" fmla="*/ 72 w 117"/>
                <a:gd name="T65" fmla="*/ 111 h 134"/>
                <a:gd name="T66" fmla="*/ 52 w 117"/>
                <a:gd name="T67" fmla="*/ 104 h 134"/>
                <a:gd name="T68" fmla="*/ 37 w 117"/>
                <a:gd name="T69" fmla="*/ 94 h 134"/>
                <a:gd name="T70" fmla="*/ 26 w 117"/>
                <a:gd name="T71" fmla="*/ 81 h 134"/>
                <a:gd name="T72" fmla="*/ 20 w 117"/>
                <a:gd name="T73" fmla="*/ 65 h 134"/>
                <a:gd name="T74" fmla="*/ 20 w 117"/>
                <a:gd name="T75" fmla="*/ 42 h 134"/>
                <a:gd name="T76" fmla="*/ 22 w 117"/>
                <a:gd name="T77" fmla="*/ 35 h 134"/>
                <a:gd name="T78" fmla="*/ 26 w 117"/>
                <a:gd name="T79" fmla="*/ 22 h 134"/>
                <a:gd name="T80" fmla="*/ 31 w 117"/>
                <a:gd name="T81" fmla="*/ 12 h 134"/>
                <a:gd name="T82" fmla="*/ 35 w 117"/>
                <a:gd name="T83" fmla="*/ 5 h 134"/>
                <a:gd name="T84" fmla="*/ 37 w 117"/>
                <a:gd name="T85" fmla="*/ 3 h 1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7"/>
                <a:gd name="T130" fmla="*/ 0 h 134"/>
                <a:gd name="T131" fmla="*/ 117 w 117"/>
                <a:gd name="T132" fmla="*/ 134 h 1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7" h="134">
                  <a:moveTo>
                    <a:pt x="37" y="3"/>
                  </a:moveTo>
                  <a:lnTo>
                    <a:pt x="26" y="8"/>
                  </a:lnTo>
                  <a:lnTo>
                    <a:pt x="17" y="15"/>
                  </a:lnTo>
                  <a:lnTo>
                    <a:pt x="12" y="20"/>
                  </a:lnTo>
                  <a:lnTo>
                    <a:pt x="8" y="26"/>
                  </a:lnTo>
                  <a:lnTo>
                    <a:pt x="5" y="33"/>
                  </a:lnTo>
                  <a:lnTo>
                    <a:pt x="2" y="39"/>
                  </a:lnTo>
                  <a:lnTo>
                    <a:pt x="0" y="57"/>
                  </a:lnTo>
                  <a:lnTo>
                    <a:pt x="2" y="67"/>
                  </a:lnTo>
                  <a:lnTo>
                    <a:pt x="4" y="72"/>
                  </a:lnTo>
                  <a:lnTo>
                    <a:pt x="5" y="78"/>
                  </a:lnTo>
                  <a:lnTo>
                    <a:pt x="8" y="83"/>
                  </a:lnTo>
                  <a:lnTo>
                    <a:pt x="12" y="89"/>
                  </a:lnTo>
                  <a:lnTo>
                    <a:pt x="15" y="96"/>
                  </a:lnTo>
                  <a:lnTo>
                    <a:pt x="20" y="102"/>
                  </a:lnTo>
                  <a:lnTo>
                    <a:pt x="24" y="109"/>
                  </a:lnTo>
                  <a:lnTo>
                    <a:pt x="30" y="115"/>
                  </a:lnTo>
                  <a:lnTo>
                    <a:pt x="35" y="119"/>
                  </a:lnTo>
                  <a:lnTo>
                    <a:pt x="41" y="123"/>
                  </a:lnTo>
                  <a:lnTo>
                    <a:pt x="50" y="128"/>
                  </a:lnTo>
                  <a:lnTo>
                    <a:pt x="61" y="133"/>
                  </a:lnTo>
                  <a:lnTo>
                    <a:pt x="80" y="134"/>
                  </a:lnTo>
                  <a:lnTo>
                    <a:pt x="97" y="127"/>
                  </a:lnTo>
                  <a:lnTo>
                    <a:pt x="104" y="122"/>
                  </a:lnTo>
                  <a:lnTo>
                    <a:pt x="109" y="115"/>
                  </a:lnTo>
                  <a:lnTo>
                    <a:pt x="113" y="107"/>
                  </a:lnTo>
                  <a:lnTo>
                    <a:pt x="116" y="98"/>
                  </a:lnTo>
                  <a:lnTo>
                    <a:pt x="117" y="89"/>
                  </a:lnTo>
                  <a:lnTo>
                    <a:pt x="116" y="79"/>
                  </a:lnTo>
                  <a:lnTo>
                    <a:pt x="115" y="74"/>
                  </a:lnTo>
                  <a:lnTo>
                    <a:pt x="113" y="70"/>
                  </a:lnTo>
                  <a:lnTo>
                    <a:pt x="110" y="64"/>
                  </a:lnTo>
                  <a:lnTo>
                    <a:pt x="108" y="60"/>
                  </a:lnTo>
                  <a:lnTo>
                    <a:pt x="106" y="57"/>
                  </a:lnTo>
                  <a:lnTo>
                    <a:pt x="102" y="50"/>
                  </a:lnTo>
                  <a:lnTo>
                    <a:pt x="99" y="45"/>
                  </a:lnTo>
                  <a:lnTo>
                    <a:pt x="97" y="41"/>
                  </a:lnTo>
                  <a:lnTo>
                    <a:pt x="93" y="35"/>
                  </a:lnTo>
                  <a:lnTo>
                    <a:pt x="89" y="30"/>
                  </a:lnTo>
                  <a:lnTo>
                    <a:pt x="84" y="24"/>
                  </a:lnTo>
                  <a:lnTo>
                    <a:pt x="80" y="19"/>
                  </a:lnTo>
                  <a:lnTo>
                    <a:pt x="75" y="13"/>
                  </a:lnTo>
                  <a:lnTo>
                    <a:pt x="71" y="9"/>
                  </a:lnTo>
                  <a:lnTo>
                    <a:pt x="64" y="5"/>
                  </a:lnTo>
                  <a:lnTo>
                    <a:pt x="58" y="3"/>
                  </a:lnTo>
                  <a:lnTo>
                    <a:pt x="47" y="0"/>
                  </a:lnTo>
                  <a:lnTo>
                    <a:pt x="50" y="1"/>
                  </a:lnTo>
                  <a:lnTo>
                    <a:pt x="56" y="8"/>
                  </a:lnTo>
                  <a:lnTo>
                    <a:pt x="60" y="12"/>
                  </a:lnTo>
                  <a:lnTo>
                    <a:pt x="64" y="18"/>
                  </a:lnTo>
                  <a:lnTo>
                    <a:pt x="68" y="23"/>
                  </a:lnTo>
                  <a:lnTo>
                    <a:pt x="73" y="29"/>
                  </a:lnTo>
                  <a:lnTo>
                    <a:pt x="78" y="35"/>
                  </a:lnTo>
                  <a:lnTo>
                    <a:pt x="83" y="42"/>
                  </a:lnTo>
                  <a:lnTo>
                    <a:pt x="87" y="49"/>
                  </a:lnTo>
                  <a:lnTo>
                    <a:pt x="90" y="55"/>
                  </a:lnTo>
                  <a:lnTo>
                    <a:pt x="94" y="61"/>
                  </a:lnTo>
                  <a:lnTo>
                    <a:pt x="95" y="67"/>
                  </a:lnTo>
                  <a:lnTo>
                    <a:pt x="97" y="78"/>
                  </a:lnTo>
                  <a:lnTo>
                    <a:pt x="95" y="87"/>
                  </a:lnTo>
                  <a:lnTo>
                    <a:pt x="94" y="91"/>
                  </a:lnTo>
                  <a:lnTo>
                    <a:pt x="93" y="96"/>
                  </a:lnTo>
                  <a:lnTo>
                    <a:pt x="90" y="100"/>
                  </a:lnTo>
                  <a:lnTo>
                    <a:pt x="87" y="104"/>
                  </a:lnTo>
                  <a:lnTo>
                    <a:pt x="80" y="109"/>
                  </a:lnTo>
                  <a:lnTo>
                    <a:pt x="72" y="111"/>
                  </a:lnTo>
                  <a:lnTo>
                    <a:pt x="63" y="109"/>
                  </a:lnTo>
                  <a:lnTo>
                    <a:pt x="52" y="104"/>
                  </a:lnTo>
                  <a:lnTo>
                    <a:pt x="45" y="100"/>
                  </a:lnTo>
                  <a:lnTo>
                    <a:pt x="37" y="94"/>
                  </a:lnTo>
                  <a:lnTo>
                    <a:pt x="31" y="87"/>
                  </a:lnTo>
                  <a:lnTo>
                    <a:pt x="26" y="81"/>
                  </a:lnTo>
                  <a:lnTo>
                    <a:pt x="23" y="72"/>
                  </a:lnTo>
                  <a:lnTo>
                    <a:pt x="20" y="65"/>
                  </a:lnTo>
                  <a:lnTo>
                    <a:pt x="19" y="50"/>
                  </a:lnTo>
                  <a:lnTo>
                    <a:pt x="20" y="42"/>
                  </a:lnTo>
                  <a:lnTo>
                    <a:pt x="22" y="39"/>
                  </a:lnTo>
                  <a:lnTo>
                    <a:pt x="22" y="35"/>
                  </a:lnTo>
                  <a:lnTo>
                    <a:pt x="24" y="29"/>
                  </a:lnTo>
                  <a:lnTo>
                    <a:pt x="26" y="22"/>
                  </a:lnTo>
                  <a:lnTo>
                    <a:pt x="28" y="16"/>
                  </a:lnTo>
                  <a:lnTo>
                    <a:pt x="31" y="12"/>
                  </a:lnTo>
                  <a:lnTo>
                    <a:pt x="32" y="8"/>
                  </a:lnTo>
                  <a:lnTo>
                    <a:pt x="35" y="5"/>
                  </a:lnTo>
                  <a:lnTo>
                    <a:pt x="37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auto">
            <a:xfrm>
              <a:off x="4232" y="1900"/>
              <a:ext cx="51" cy="62"/>
            </a:xfrm>
            <a:custGeom>
              <a:avLst/>
              <a:gdLst>
                <a:gd name="T0" fmla="*/ 0 w 51"/>
                <a:gd name="T1" fmla="*/ 6 h 62"/>
                <a:gd name="T2" fmla="*/ 33 w 51"/>
                <a:gd name="T3" fmla="*/ 0 h 62"/>
                <a:gd name="T4" fmla="*/ 15 w 51"/>
                <a:gd name="T5" fmla="*/ 16 h 62"/>
                <a:gd name="T6" fmla="*/ 38 w 51"/>
                <a:gd name="T7" fmla="*/ 15 h 62"/>
                <a:gd name="T8" fmla="*/ 22 w 51"/>
                <a:gd name="T9" fmla="*/ 28 h 62"/>
                <a:gd name="T10" fmla="*/ 51 w 51"/>
                <a:gd name="T11" fmla="*/ 30 h 62"/>
                <a:gd name="T12" fmla="*/ 6 w 51"/>
                <a:gd name="T13" fmla="*/ 62 h 62"/>
                <a:gd name="T14" fmla="*/ 30 w 51"/>
                <a:gd name="T15" fmla="*/ 35 h 62"/>
                <a:gd name="T16" fmla="*/ 12 w 51"/>
                <a:gd name="T17" fmla="*/ 31 h 62"/>
                <a:gd name="T18" fmla="*/ 18 w 51"/>
                <a:gd name="T19" fmla="*/ 23 h 62"/>
                <a:gd name="T20" fmla="*/ 6 w 51"/>
                <a:gd name="T21" fmla="*/ 20 h 62"/>
                <a:gd name="T22" fmla="*/ 14 w 51"/>
                <a:gd name="T23" fmla="*/ 9 h 62"/>
                <a:gd name="T24" fmla="*/ 0 w 51"/>
                <a:gd name="T25" fmla="*/ 6 h 62"/>
                <a:gd name="T26" fmla="*/ 0 w 51"/>
                <a:gd name="T27" fmla="*/ 6 h 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1"/>
                <a:gd name="T43" fmla="*/ 0 h 62"/>
                <a:gd name="T44" fmla="*/ 51 w 51"/>
                <a:gd name="T45" fmla="*/ 62 h 6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1" h="62">
                  <a:moveTo>
                    <a:pt x="0" y="6"/>
                  </a:moveTo>
                  <a:lnTo>
                    <a:pt x="33" y="0"/>
                  </a:lnTo>
                  <a:lnTo>
                    <a:pt x="15" y="16"/>
                  </a:lnTo>
                  <a:lnTo>
                    <a:pt x="38" y="15"/>
                  </a:lnTo>
                  <a:lnTo>
                    <a:pt x="22" y="28"/>
                  </a:lnTo>
                  <a:lnTo>
                    <a:pt x="51" y="30"/>
                  </a:lnTo>
                  <a:lnTo>
                    <a:pt x="6" y="62"/>
                  </a:lnTo>
                  <a:lnTo>
                    <a:pt x="30" y="35"/>
                  </a:lnTo>
                  <a:lnTo>
                    <a:pt x="12" y="31"/>
                  </a:lnTo>
                  <a:lnTo>
                    <a:pt x="18" y="23"/>
                  </a:lnTo>
                  <a:lnTo>
                    <a:pt x="6" y="20"/>
                  </a:lnTo>
                  <a:lnTo>
                    <a:pt x="14" y="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auto">
            <a:xfrm>
              <a:off x="4353" y="1864"/>
              <a:ext cx="49" cy="41"/>
            </a:xfrm>
            <a:custGeom>
              <a:avLst/>
              <a:gdLst>
                <a:gd name="T0" fmla="*/ 28 w 49"/>
                <a:gd name="T1" fmla="*/ 0 h 41"/>
                <a:gd name="T2" fmla="*/ 0 w 49"/>
                <a:gd name="T3" fmla="*/ 15 h 41"/>
                <a:gd name="T4" fmla="*/ 24 w 49"/>
                <a:gd name="T5" fmla="*/ 16 h 41"/>
                <a:gd name="T6" fmla="*/ 6 w 49"/>
                <a:gd name="T7" fmla="*/ 29 h 41"/>
                <a:gd name="T8" fmla="*/ 31 w 49"/>
                <a:gd name="T9" fmla="*/ 27 h 41"/>
                <a:gd name="T10" fmla="*/ 9 w 49"/>
                <a:gd name="T11" fmla="*/ 41 h 41"/>
                <a:gd name="T12" fmla="*/ 49 w 49"/>
                <a:gd name="T13" fmla="*/ 40 h 41"/>
                <a:gd name="T14" fmla="*/ 30 w 49"/>
                <a:gd name="T15" fmla="*/ 34 h 41"/>
                <a:gd name="T16" fmla="*/ 41 w 49"/>
                <a:gd name="T17" fmla="*/ 25 h 41"/>
                <a:gd name="T18" fmla="*/ 23 w 49"/>
                <a:gd name="T19" fmla="*/ 23 h 41"/>
                <a:gd name="T20" fmla="*/ 35 w 49"/>
                <a:gd name="T21" fmla="*/ 14 h 41"/>
                <a:gd name="T22" fmla="*/ 19 w 49"/>
                <a:gd name="T23" fmla="*/ 10 h 41"/>
                <a:gd name="T24" fmla="*/ 28 w 49"/>
                <a:gd name="T25" fmla="*/ 0 h 41"/>
                <a:gd name="T26" fmla="*/ 28 w 49"/>
                <a:gd name="T27" fmla="*/ 0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9"/>
                <a:gd name="T43" fmla="*/ 0 h 41"/>
                <a:gd name="T44" fmla="*/ 49 w 49"/>
                <a:gd name="T45" fmla="*/ 41 h 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9" h="41">
                  <a:moveTo>
                    <a:pt x="28" y="0"/>
                  </a:moveTo>
                  <a:lnTo>
                    <a:pt x="0" y="15"/>
                  </a:lnTo>
                  <a:lnTo>
                    <a:pt x="24" y="16"/>
                  </a:lnTo>
                  <a:lnTo>
                    <a:pt x="6" y="29"/>
                  </a:lnTo>
                  <a:lnTo>
                    <a:pt x="31" y="27"/>
                  </a:lnTo>
                  <a:lnTo>
                    <a:pt x="9" y="41"/>
                  </a:lnTo>
                  <a:lnTo>
                    <a:pt x="49" y="40"/>
                  </a:lnTo>
                  <a:lnTo>
                    <a:pt x="30" y="34"/>
                  </a:lnTo>
                  <a:lnTo>
                    <a:pt x="41" y="25"/>
                  </a:lnTo>
                  <a:lnTo>
                    <a:pt x="23" y="23"/>
                  </a:lnTo>
                  <a:lnTo>
                    <a:pt x="35" y="14"/>
                  </a:lnTo>
                  <a:lnTo>
                    <a:pt x="19" y="1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auto">
            <a:xfrm>
              <a:off x="4208" y="1822"/>
              <a:ext cx="62" cy="67"/>
            </a:xfrm>
            <a:custGeom>
              <a:avLst/>
              <a:gdLst>
                <a:gd name="T0" fmla="*/ 58 w 62"/>
                <a:gd name="T1" fmla="*/ 67 h 67"/>
                <a:gd name="T2" fmla="*/ 57 w 62"/>
                <a:gd name="T3" fmla="*/ 64 h 67"/>
                <a:gd name="T4" fmla="*/ 52 w 62"/>
                <a:gd name="T5" fmla="*/ 58 h 67"/>
                <a:gd name="T6" fmla="*/ 49 w 62"/>
                <a:gd name="T7" fmla="*/ 53 h 67"/>
                <a:gd name="T8" fmla="*/ 45 w 62"/>
                <a:gd name="T9" fmla="*/ 49 h 67"/>
                <a:gd name="T10" fmla="*/ 39 w 62"/>
                <a:gd name="T11" fmla="*/ 43 h 67"/>
                <a:gd name="T12" fmla="*/ 35 w 62"/>
                <a:gd name="T13" fmla="*/ 38 h 67"/>
                <a:gd name="T14" fmla="*/ 30 w 62"/>
                <a:gd name="T15" fmla="*/ 32 h 67"/>
                <a:gd name="T16" fmla="*/ 26 w 62"/>
                <a:gd name="T17" fmla="*/ 27 h 67"/>
                <a:gd name="T18" fmla="*/ 20 w 62"/>
                <a:gd name="T19" fmla="*/ 21 h 67"/>
                <a:gd name="T20" fmla="*/ 16 w 62"/>
                <a:gd name="T21" fmla="*/ 16 h 67"/>
                <a:gd name="T22" fmla="*/ 10 w 62"/>
                <a:gd name="T23" fmla="*/ 10 h 67"/>
                <a:gd name="T24" fmla="*/ 6 w 62"/>
                <a:gd name="T25" fmla="*/ 6 h 67"/>
                <a:gd name="T26" fmla="*/ 0 w 62"/>
                <a:gd name="T27" fmla="*/ 0 h 67"/>
                <a:gd name="T28" fmla="*/ 6 w 62"/>
                <a:gd name="T29" fmla="*/ 4 h 67"/>
                <a:gd name="T30" fmla="*/ 15 w 62"/>
                <a:gd name="T31" fmla="*/ 9 h 67"/>
                <a:gd name="T32" fmla="*/ 26 w 62"/>
                <a:gd name="T33" fmla="*/ 16 h 67"/>
                <a:gd name="T34" fmla="*/ 35 w 62"/>
                <a:gd name="T35" fmla="*/ 24 h 67"/>
                <a:gd name="T36" fmla="*/ 41 w 62"/>
                <a:gd name="T37" fmla="*/ 28 h 67"/>
                <a:gd name="T38" fmla="*/ 46 w 62"/>
                <a:gd name="T39" fmla="*/ 34 h 67"/>
                <a:gd name="T40" fmla="*/ 50 w 62"/>
                <a:gd name="T41" fmla="*/ 38 h 67"/>
                <a:gd name="T42" fmla="*/ 56 w 62"/>
                <a:gd name="T43" fmla="*/ 45 h 67"/>
                <a:gd name="T44" fmla="*/ 58 w 62"/>
                <a:gd name="T45" fmla="*/ 50 h 67"/>
                <a:gd name="T46" fmla="*/ 62 w 62"/>
                <a:gd name="T47" fmla="*/ 56 h 67"/>
                <a:gd name="T48" fmla="*/ 58 w 62"/>
                <a:gd name="T49" fmla="*/ 67 h 67"/>
                <a:gd name="T50" fmla="*/ 58 w 62"/>
                <a:gd name="T51" fmla="*/ 67 h 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2"/>
                <a:gd name="T79" fmla="*/ 0 h 67"/>
                <a:gd name="T80" fmla="*/ 62 w 62"/>
                <a:gd name="T81" fmla="*/ 67 h 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2" h="67">
                  <a:moveTo>
                    <a:pt x="58" y="67"/>
                  </a:moveTo>
                  <a:lnTo>
                    <a:pt x="57" y="64"/>
                  </a:lnTo>
                  <a:lnTo>
                    <a:pt x="52" y="58"/>
                  </a:lnTo>
                  <a:lnTo>
                    <a:pt x="49" y="53"/>
                  </a:lnTo>
                  <a:lnTo>
                    <a:pt x="45" y="49"/>
                  </a:lnTo>
                  <a:lnTo>
                    <a:pt x="39" y="43"/>
                  </a:lnTo>
                  <a:lnTo>
                    <a:pt x="35" y="38"/>
                  </a:lnTo>
                  <a:lnTo>
                    <a:pt x="30" y="32"/>
                  </a:lnTo>
                  <a:lnTo>
                    <a:pt x="26" y="27"/>
                  </a:lnTo>
                  <a:lnTo>
                    <a:pt x="20" y="21"/>
                  </a:lnTo>
                  <a:lnTo>
                    <a:pt x="16" y="16"/>
                  </a:lnTo>
                  <a:lnTo>
                    <a:pt x="10" y="10"/>
                  </a:lnTo>
                  <a:lnTo>
                    <a:pt x="6" y="6"/>
                  </a:lnTo>
                  <a:lnTo>
                    <a:pt x="0" y="0"/>
                  </a:lnTo>
                  <a:lnTo>
                    <a:pt x="6" y="4"/>
                  </a:lnTo>
                  <a:lnTo>
                    <a:pt x="15" y="9"/>
                  </a:lnTo>
                  <a:lnTo>
                    <a:pt x="26" y="16"/>
                  </a:lnTo>
                  <a:lnTo>
                    <a:pt x="35" y="24"/>
                  </a:lnTo>
                  <a:lnTo>
                    <a:pt x="41" y="28"/>
                  </a:lnTo>
                  <a:lnTo>
                    <a:pt x="46" y="34"/>
                  </a:lnTo>
                  <a:lnTo>
                    <a:pt x="50" y="38"/>
                  </a:lnTo>
                  <a:lnTo>
                    <a:pt x="56" y="45"/>
                  </a:lnTo>
                  <a:lnTo>
                    <a:pt x="58" y="50"/>
                  </a:lnTo>
                  <a:lnTo>
                    <a:pt x="62" y="56"/>
                  </a:lnTo>
                  <a:lnTo>
                    <a:pt x="58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auto">
            <a:xfrm>
              <a:off x="4224" y="1805"/>
              <a:ext cx="64" cy="62"/>
            </a:xfrm>
            <a:custGeom>
              <a:avLst/>
              <a:gdLst>
                <a:gd name="T0" fmla="*/ 59 w 64"/>
                <a:gd name="T1" fmla="*/ 62 h 62"/>
                <a:gd name="T2" fmla="*/ 57 w 64"/>
                <a:gd name="T3" fmla="*/ 59 h 62"/>
                <a:gd name="T4" fmla="*/ 53 w 64"/>
                <a:gd name="T5" fmla="*/ 55 h 62"/>
                <a:gd name="T6" fmla="*/ 51 w 64"/>
                <a:gd name="T7" fmla="*/ 51 h 62"/>
                <a:gd name="T8" fmla="*/ 48 w 64"/>
                <a:gd name="T9" fmla="*/ 47 h 62"/>
                <a:gd name="T10" fmla="*/ 45 w 64"/>
                <a:gd name="T11" fmla="*/ 43 h 62"/>
                <a:gd name="T12" fmla="*/ 41 w 64"/>
                <a:gd name="T13" fmla="*/ 38 h 62"/>
                <a:gd name="T14" fmla="*/ 37 w 64"/>
                <a:gd name="T15" fmla="*/ 33 h 62"/>
                <a:gd name="T16" fmla="*/ 33 w 64"/>
                <a:gd name="T17" fmla="*/ 27 h 62"/>
                <a:gd name="T18" fmla="*/ 27 w 64"/>
                <a:gd name="T19" fmla="*/ 22 h 62"/>
                <a:gd name="T20" fmla="*/ 22 w 64"/>
                <a:gd name="T21" fmla="*/ 18 h 62"/>
                <a:gd name="T22" fmla="*/ 18 w 64"/>
                <a:gd name="T23" fmla="*/ 12 h 62"/>
                <a:gd name="T24" fmla="*/ 12 w 64"/>
                <a:gd name="T25" fmla="*/ 8 h 62"/>
                <a:gd name="T26" fmla="*/ 7 w 64"/>
                <a:gd name="T27" fmla="*/ 4 h 62"/>
                <a:gd name="T28" fmla="*/ 0 w 64"/>
                <a:gd name="T29" fmla="*/ 0 h 62"/>
                <a:gd name="T30" fmla="*/ 8 w 64"/>
                <a:gd name="T31" fmla="*/ 3 h 62"/>
                <a:gd name="T32" fmla="*/ 18 w 64"/>
                <a:gd name="T33" fmla="*/ 7 h 62"/>
                <a:gd name="T34" fmla="*/ 29 w 64"/>
                <a:gd name="T35" fmla="*/ 12 h 62"/>
                <a:gd name="T36" fmla="*/ 40 w 64"/>
                <a:gd name="T37" fmla="*/ 19 h 62"/>
                <a:gd name="T38" fmla="*/ 49 w 64"/>
                <a:gd name="T39" fmla="*/ 29 h 62"/>
                <a:gd name="T40" fmla="*/ 55 w 64"/>
                <a:gd name="T41" fmla="*/ 34 h 62"/>
                <a:gd name="T42" fmla="*/ 59 w 64"/>
                <a:gd name="T43" fmla="*/ 40 h 62"/>
                <a:gd name="T44" fmla="*/ 62 w 64"/>
                <a:gd name="T45" fmla="*/ 45 h 62"/>
                <a:gd name="T46" fmla="*/ 64 w 64"/>
                <a:gd name="T47" fmla="*/ 52 h 62"/>
                <a:gd name="T48" fmla="*/ 59 w 64"/>
                <a:gd name="T49" fmla="*/ 62 h 62"/>
                <a:gd name="T50" fmla="*/ 59 w 64"/>
                <a:gd name="T51" fmla="*/ 62 h 6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4"/>
                <a:gd name="T79" fmla="*/ 0 h 62"/>
                <a:gd name="T80" fmla="*/ 64 w 64"/>
                <a:gd name="T81" fmla="*/ 62 h 6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4" h="62">
                  <a:moveTo>
                    <a:pt x="59" y="62"/>
                  </a:moveTo>
                  <a:lnTo>
                    <a:pt x="57" y="59"/>
                  </a:lnTo>
                  <a:lnTo>
                    <a:pt x="53" y="55"/>
                  </a:lnTo>
                  <a:lnTo>
                    <a:pt x="51" y="51"/>
                  </a:lnTo>
                  <a:lnTo>
                    <a:pt x="48" y="47"/>
                  </a:lnTo>
                  <a:lnTo>
                    <a:pt x="45" y="43"/>
                  </a:lnTo>
                  <a:lnTo>
                    <a:pt x="41" y="38"/>
                  </a:lnTo>
                  <a:lnTo>
                    <a:pt x="37" y="33"/>
                  </a:lnTo>
                  <a:lnTo>
                    <a:pt x="33" y="27"/>
                  </a:lnTo>
                  <a:lnTo>
                    <a:pt x="27" y="22"/>
                  </a:lnTo>
                  <a:lnTo>
                    <a:pt x="22" y="18"/>
                  </a:lnTo>
                  <a:lnTo>
                    <a:pt x="18" y="12"/>
                  </a:lnTo>
                  <a:lnTo>
                    <a:pt x="12" y="8"/>
                  </a:lnTo>
                  <a:lnTo>
                    <a:pt x="7" y="4"/>
                  </a:lnTo>
                  <a:lnTo>
                    <a:pt x="0" y="0"/>
                  </a:lnTo>
                  <a:lnTo>
                    <a:pt x="8" y="3"/>
                  </a:lnTo>
                  <a:lnTo>
                    <a:pt x="18" y="7"/>
                  </a:lnTo>
                  <a:lnTo>
                    <a:pt x="29" y="12"/>
                  </a:lnTo>
                  <a:lnTo>
                    <a:pt x="40" y="19"/>
                  </a:lnTo>
                  <a:lnTo>
                    <a:pt x="49" y="29"/>
                  </a:lnTo>
                  <a:lnTo>
                    <a:pt x="55" y="34"/>
                  </a:lnTo>
                  <a:lnTo>
                    <a:pt x="59" y="40"/>
                  </a:lnTo>
                  <a:lnTo>
                    <a:pt x="62" y="45"/>
                  </a:lnTo>
                  <a:lnTo>
                    <a:pt x="64" y="52"/>
                  </a:lnTo>
                  <a:lnTo>
                    <a:pt x="59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auto">
            <a:xfrm>
              <a:off x="4257" y="1798"/>
              <a:ext cx="57" cy="56"/>
            </a:xfrm>
            <a:custGeom>
              <a:avLst/>
              <a:gdLst>
                <a:gd name="T0" fmla="*/ 42 w 57"/>
                <a:gd name="T1" fmla="*/ 54 h 56"/>
                <a:gd name="T2" fmla="*/ 41 w 57"/>
                <a:gd name="T3" fmla="*/ 48 h 56"/>
                <a:gd name="T4" fmla="*/ 38 w 57"/>
                <a:gd name="T5" fmla="*/ 41 h 56"/>
                <a:gd name="T6" fmla="*/ 35 w 57"/>
                <a:gd name="T7" fmla="*/ 37 h 56"/>
                <a:gd name="T8" fmla="*/ 34 w 57"/>
                <a:gd name="T9" fmla="*/ 33 h 56"/>
                <a:gd name="T10" fmla="*/ 31 w 57"/>
                <a:gd name="T11" fmla="*/ 28 h 56"/>
                <a:gd name="T12" fmla="*/ 27 w 57"/>
                <a:gd name="T13" fmla="*/ 24 h 56"/>
                <a:gd name="T14" fmla="*/ 24 w 57"/>
                <a:gd name="T15" fmla="*/ 19 h 56"/>
                <a:gd name="T16" fmla="*/ 20 w 57"/>
                <a:gd name="T17" fmla="*/ 15 h 56"/>
                <a:gd name="T18" fmla="*/ 16 w 57"/>
                <a:gd name="T19" fmla="*/ 11 h 56"/>
                <a:gd name="T20" fmla="*/ 11 w 57"/>
                <a:gd name="T21" fmla="*/ 7 h 56"/>
                <a:gd name="T22" fmla="*/ 5 w 57"/>
                <a:gd name="T23" fmla="*/ 3 h 56"/>
                <a:gd name="T24" fmla="*/ 0 w 57"/>
                <a:gd name="T25" fmla="*/ 0 h 56"/>
                <a:gd name="T26" fmla="*/ 57 w 57"/>
                <a:gd name="T27" fmla="*/ 50 h 56"/>
                <a:gd name="T28" fmla="*/ 50 w 57"/>
                <a:gd name="T29" fmla="*/ 54 h 56"/>
                <a:gd name="T30" fmla="*/ 45 w 57"/>
                <a:gd name="T31" fmla="*/ 56 h 56"/>
                <a:gd name="T32" fmla="*/ 42 w 57"/>
                <a:gd name="T33" fmla="*/ 54 h 56"/>
                <a:gd name="T34" fmla="*/ 42 w 57"/>
                <a:gd name="T35" fmla="*/ 54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"/>
                <a:gd name="T55" fmla="*/ 0 h 56"/>
                <a:gd name="T56" fmla="*/ 57 w 57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" h="56">
                  <a:moveTo>
                    <a:pt x="42" y="54"/>
                  </a:moveTo>
                  <a:lnTo>
                    <a:pt x="41" y="48"/>
                  </a:lnTo>
                  <a:lnTo>
                    <a:pt x="38" y="41"/>
                  </a:lnTo>
                  <a:lnTo>
                    <a:pt x="35" y="37"/>
                  </a:lnTo>
                  <a:lnTo>
                    <a:pt x="34" y="33"/>
                  </a:lnTo>
                  <a:lnTo>
                    <a:pt x="31" y="28"/>
                  </a:lnTo>
                  <a:lnTo>
                    <a:pt x="27" y="24"/>
                  </a:lnTo>
                  <a:lnTo>
                    <a:pt x="24" y="19"/>
                  </a:lnTo>
                  <a:lnTo>
                    <a:pt x="20" y="15"/>
                  </a:lnTo>
                  <a:lnTo>
                    <a:pt x="16" y="11"/>
                  </a:lnTo>
                  <a:lnTo>
                    <a:pt x="11" y="7"/>
                  </a:lnTo>
                  <a:lnTo>
                    <a:pt x="5" y="3"/>
                  </a:lnTo>
                  <a:lnTo>
                    <a:pt x="0" y="0"/>
                  </a:lnTo>
                  <a:lnTo>
                    <a:pt x="57" y="50"/>
                  </a:lnTo>
                  <a:lnTo>
                    <a:pt x="50" y="54"/>
                  </a:lnTo>
                  <a:lnTo>
                    <a:pt x="45" y="56"/>
                  </a:lnTo>
                  <a:lnTo>
                    <a:pt x="42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auto">
            <a:xfrm>
              <a:off x="4298" y="2218"/>
              <a:ext cx="313" cy="195"/>
            </a:xfrm>
            <a:custGeom>
              <a:avLst/>
              <a:gdLst>
                <a:gd name="T0" fmla="*/ 1 w 313"/>
                <a:gd name="T1" fmla="*/ 192 h 195"/>
                <a:gd name="T2" fmla="*/ 11 w 313"/>
                <a:gd name="T3" fmla="*/ 178 h 195"/>
                <a:gd name="T4" fmla="*/ 20 w 313"/>
                <a:gd name="T5" fmla="*/ 165 h 195"/>
                <a:gd name="T6" fmla="*/ 26 w 313"/>
                <a:gd name="T7" fmla="*/ 158 h 195"/>
                <a:gd name="T8" fmla="*/ 37 w 313"/>
                <a:gd name="T9" fmla="*/ 144 h 195"/>
                <a:gd name="T10" fmla="*/ 44 w 313"/>
                <a:gd name="T11" fmla="*/ 134 h 195"/>
                <a:gd name="T12" fmla="*/ 53 w 313"/>
                <a:gd name="T13" fmla="*/ 125 h 195"/>
                <a:gd name="T14" fmla="*/ 61 w 313"/>
                <a:gd name="T15" fmla="*/ 115 h 195"/>
                <a:gd name="T16" fmla="*/ 71 w 313"/>
                <a:gd name="T17" fmla="*/ 106 h 195"/>
                <a:gd name="T18" fmla="*/ 81 w 313"/>
                <a:gd name="T19" fmla="*/ 95 h 195"/>
                <a:gd name="T20" fmla="*/ 91 w 313"/>
                <a:gd name="T21" fmla="*/ 85 h 195"/>
                <a:gd name="T22" fmla="*/ 102 w 313"/>
                <a:gd name="T23" fmla="*/ 76 h 195"/>
                <a:gd name="T24" fmla="*/ 115 w 313"/>
                <a:gd name="T25" fmla="*/ 66 h 195"/>
                <a:gd name="T26" fmla="*/ 126 w 313"/>
                <a:gd name="T27" fmla="*/ 56 h 195"/>
                <a:gd name="T28" fmla="*/ 138 w 313"/>
                <a:gd name="T29" fmla="*/ 48 h 195"/>
                <a:gd name="T30" fmla="*/ 150 w 313"/>
                <a:gd name="T31" fmla="*/ 40 h 195"/>
                <a:gd name="T32" fmla="*/ 171 w 313"/>
                <a:gd name="T33" fmla="*/ 29 h 195"/>
                <a:gd name="T34" fmla="*/ 198 w 313"/>
                <a:gd name="T35" fmla="*/ 18 h 195"/>
                <a:gd name="T36" fmla="*/ 226 w 313"/>
                <a:gd name="T37" fmla="*/ 10 h 195"/>
                <a:gd name="T38" fmla="*/ 284 w 313"/>
                <a:gd name="T39" fmla="*/ 13 h 195"/>
                <a:gd name="T40" fmla="*/ 306 w 313"/>
                <a:gd name="T41" fmla="*/ 18 h 195"/>
                <a:gd name="T42" fmla="*/ 286 w 313"/>
                <a:gd name="T43" fmla="*/ 10 h 195"/>
                <a:gd name="T44" fmla="*/ 254 w 313"/>
                <a:gd name="T45" fmla="*/ 2 h 195"/>
                <a:gd name="T46" fmla="*/ 165 w 313"/>
                <a:gd name="T47" fmla="*/ 14 h 195"/>
                <a:gd name="T48" fmla="*/ 139 w 313"/>
                <a:gd name="T49" fmla="*/ 28 h 195"/>
                <a:gd name="T50" fmla="*/ 126 w 313"/>
                <a:gd name="T51" fmla="*/ 36 h 195"/>
                <a:gd name="T52" fmla="*/ 112 w 313"/>
                <a:gd name="T53" fmla="*/ 46 h 195"/>
                <a:gd name="T54" fmla="*/ 98 w 313"/>
                <a:gd name="T55" fmla="*/ 58 h 195"/>
                <a:gd name="T56" fmla="*/ 85 w 313"/>
                <a:gd name="T57" fmla="*/ 72 h 195"/>
                <a:gd name="T58" fmla="*/ 74 w 313"/>
                <a:gd name="T59" fmla="*/ 82 h 195"/>
                <a:gd name="T60" fmla="*/ 67 w 313"/>
                <a:gd name="T61" fmla="*/ 92 h 195"/>
                <a:gd name="T62" fmla="*/ 60 w 313"/>
                <a:gd name="T63" fmla="*/ 100 h 195"/>
                <a:gd name="T64" fmla="*/ 53 w 313"/>
                <a:gd name="T65" fmla="*/ 108 h 195"/>
                <a:gd name="T66" fmla="*/ 45 w 313"/>
                <a:gd name="T67" fmla="*/ 119 h 195"/>
                <a:gd name="T68" fmla="*/ 38 w 313"/>
                <a:gd name="T69" fmla="*/ 129 h 195"/>
                <a:gd name="T70" fmla="*/ 31 w 313"/>
                <a:gd name="T71" fmla="*/ 140 h 195"/>
                <a:gd name="T72" fmla="*/ 24 w 313"/>
                <a:gd name="T73" fmla="*/ 151 h 195"/>
                <a:gd name="T74" fmla="*/ 18 w 313"/>
                <a:gd name="T75" fmla="*/ 163 h 195"/>
                <a:gd name="T76" fmla="*/ 11 w 313"/>
                <a:gd name="T77" fmla="*/ 176 h 195"/>
                <a:gd name="T78" fmla="*/ 3 w 313"/>
                <a:gd name="T79" fmla="*/ 188 h 195"/>
                <a:gd name="T80" fmla="*/ 0 w 313"/>
                <a:gd name="T81" fmla="*/ 195 h 19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3"/>
                <a:gd name="T124" fmla="*/ 0 h 195"/>
                <a:gd name="T125" fmla="*/ 313 w 313"/>
                <a:gd name="T126" fmla="*/ 195 h 19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3" h="195">
                  <a:moveTo>
                    <a:pt x="0" y="195"/>
                  </a:moveTo>
                  <a:lnTo>
                    <a:pt x="1" y="192"/>
                  </a:lnTo>
                  <a:lnTo>
                    <a:pt x="7" y="184"/>
                  </a:lnTo>
                  <a:lnTo>
                    <a:pt x="11" y="178"/>
                  </a:lnTo>
                  <a:lnTo>
                    <a:pt x="15" y="173"/>
                  </a:lnTo>
                  <a:lnTo>
                    <a:pt x="20" y="165"/>
                  </a:lnTo>
                  <a:lnTo>
                    <a:pt x="23" y="160"/>
                  </a:lnTo>
                  <a:lnTo>
                    <a:pt x="26" y="158"/>
                  </a:lnTo>
                  <a:lnTo>
                    <a:pt x="33" y="148"/>
                  </a:lnTo>
                  <a:lnTo>
                    <a:pt x="37" y="144"/>
                  </a:lnTo>
                  <a:lnTo>
                    <a:pt x="41" y="140"/>
                  </a:lnTo>
                  <a:lnTo>
                    <a:pt x="44" y="134"/>
                  </a:lnTo>
                  <a:lnTo>
                    <a:pt x="49" y="130"/>
                  </a:lnTo>
                  <a:lnTo>
                    <a:pt x="53" y="125"/>
                  </a:lnTo>
                  <a:lnTo>
                    <a:pt x="57" y="121"/>
                  </a:lnTo>
                  <a:lnTo>
                    <a:pt x="61" y="115"/>
                  </a:lnTo>
                  <a:lnTo>
                    <a:pt x="67" y="110"/>
                  </a:lnTo>
                  <a:lnTo>
                    <a:pt x="71" y="106"/>
                  </a:lnTo>
                  <a:lnTo>
                    <a:pt x="76" y="100"/>
                  </a:lnTo>
                  <a:lnTo>
                    <a:pt x="81" y="95"/>
                  </a:lnTo>
                  <a:lnTo>
                    <a:pt x="86" y="91"/>
                  </a:lnTo>
                  <a:lnTo>
                    <a:pt x="91" y="85"/>
                  </a:lnTo>
                  <a:lnTo>
                    <a:pt x="97" y="80"/>
                  </a:lnTo>
                  <a:lnTo>
                    <a:pt x="102" y="76"/>
                  </a:lnTo>
                  <a:lnTo>
                    <a:pt x="108" y="70"/>
                  </a:lnTo>
                  <a:lnTo>
                    <a:pt x="115" y="66"/>
                  </a:lnTo>
                  <a:lnTo>
                    <a:pt x="120" y="61"/>
                  </a:lnTo>
                  <a:lnTo>
                    <a:pt x="126" y="56"/>
                  </a:lnTo>
                  <a:lnTo>
                    <a:pt x="133" y="52"/>
                  </a:lnTo>
                  <a:lnTo>
                    <a:pt x="138" y="48"/>
                  </a:lnTo>
                  <a:lnTo>
                    <a:pt x="145" y="44"/>
                  </a:lnTo>
                  <a:lnTo>
                    <a:pt x="150" y="40"/>
                  </a:lnTo>
                  <a:lnTo>
                    <a:pt x="157" y="36"/>
                  </a:lnTo>
                  <a:lnTo>
                    <a:pt x="171" y="29"/>
                  </a:lnTo>
                  <a:lnTo>
                    <a:pt x="184" y="22"/>
                  </a:lnTo>
                  <a:lnTo>
                    <a:pt x="198" y="18"/>
                  </a:lnTo>
                  <a:lnTo>
                    <a:pt x="212" y="13"/>
                  </a:lnTo>
                  <a:lnTo>
                    <a:pt x="226" y="10"/>
                  </a:lnTo>
                  <a:lnTo>
                    <a:pt x="254" y="9"/>
                  </a:lnTo>
                  <a:lnTo>
                    <a:pt x="284" y="13"/>
                  </a:lnTo>
                  <a:lnTo>
                    <a:pt x="313" y="24"/>
                  </a:lnTo>
                  <a:lnTo>
                    <a:pt x="306" y="18"/>
                  </a:lnTo>
                  <a:lnTo>
                    <a:pt x="298" y="14"/>
                  </a:lnTo>
                  <a:lnTo>
                    <a:pt x="286" y="10"/>
                  </a:lnTo>
                  <a:lnTo>
                    <a:pt x="271" y="4"/>
                  </a:lnTo>
                  <a:lnTo>
                    <a:pt x="254" y="2"/>
                  </a:lnTo>
                  <a:lnTo>
                    <a:pt x="213" y="0"/>
                  </a:lnTo>
                  <a:lnTo>
                    <a:pt x="165" y="14"/>
                  </a:lnTo>
                  <a:lnTo>
                    <a:pt x="152" y="20"/>
                  </a:lnTo>
                  <a:lnTo>
                    <a:pt x="139" y="28"/>
                  </a:lnTo>
                  <a:lnTo>
                    <a:pt x="133" y="32"/>
                  </a:lnTo>
                  <a:lnTo>
                    <a:pt x="126" y="36"/>
                  </a:lnTo>
                  <a:lnTo>
                    <a:pt x="119" y="41"/>
                  </a:lnTo>
                  <a:lnTo>
                    <a:pt x="112" y="46"/>
                  </a:lnTo>
                  <a:lnTo>
                    <a:pt x="105" y="52"/>
                  </a:lnTo>
                  <a:lnTo>
                    <a:pt x="98" y="58"/>
                  </a:lnTo>
                  <a:lnTo>
                    <a:pt x="91" y="65"/>
                  </a:lnTo>
                  <a:lnTo>
                    <a:pt x="85" y="72"/>
                  </a:lnTo>
                  <a:lnTo>
                    <a:pt x="78" y="80"/>
                  </a:lnTo>
                  <a:lnTo>
                    <a:pt x="74" y="82"/>
                  </a:lnTo>
                  <a:lnTo>
                    <a:pt x="70" y="87"/>
                  </a:lnTo>
                  <a:lnTo>
                    <a:pt x="67" y="92"/>
                  </a:lnTo>
                  <a:lnTo>
                    <a:pt x="63" y="96"/>
                  </a:lnTo>
                  <a:lnTo>
                    <a:pt x="60" y="100"/>
                  </a:lnTo>
                  <a:lnTo>
                    <a:pt x="56" y="104"/>
                  </a:lnTo>
                  <a:lnTo>
                    <a:pt x="53" y="108"/>
                  </a:lnTo>
                  <a:lnTo>
                    <a:pt x="49" y="114"/>
                  </a:lnTo>
                  <a:lnTo>
                    <a:pt x="45" y="119"/>
                  </a:lnTo>
                  <a:lnTo>
                    <a:pt x="42" y="124"/>
                  </a:lnTo>
                  <a:lnTo>
                    <a:pt x="38" y="129"/>
                  </a:lnTo>
                  <a:lnTo>
                    <a:pt x="35" y="134"/>
                  </a:lnTo>
                  <a:lnTo>
                    <a:pt x="31" y="140"/>
                  </a:lnTo>
                  <a:lnTo>
                    <a:pt x="29" y="145"/>
                  </a:lnTo>
                  <a:lnTo>
                    <a:pt x="24" y="151"/>
                  </a:lnTo>
                  <a:lnTo>
                    <a:pt x="20" y="156"/>
                  </a:lnTo>
                  <a:lnTo>
                    <a:pt x="18" y="163"/>
                  </a:lnTo>
                  <a:lnTo>
                    <a:pt x="13" y="169"/>
                  </a:lnTo>
                  <a:lnTo>
                    <a:pt x="11" y="176"/>
                  </a:lnTo>
                  <a:lnTo>
                    <a:pt x="7" y="181"/>
                  </a:lnTo>
                  <a:lnTo>
                    <a:pt x="3" y="188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3962400" y="2520950"/>
            <a:ext cx="5029200" cy="3967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4400" b="1">
                <a:latin typeface="Times New Roman" pitchFamily="18" charset="0"/>
              </a:rPr>
              <a:t>45’+5’+10’=60’</a:t>
            </a:r>
            <a:endParaRPr lang="tr-TR" sz="440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tr-TR" sz="2800">
                <a:latin typeface="Times New Roman" pitchFamily="18" charset="0"/>
              </a:rPr>
              <a:t> 45 dakika ders çalıştıktan sonra</a:t>
            </a:r>
            <a:r>
              <a:rPr lang="tr-TR" sz="2800" b="1">
                <a:latin typeface="Times New Roman" pitchFamily="18" charset="0"/>
              </a:rPr>
              <a:t> </a:t>
            </a:r>
            <a:endParaRPr lang="tr-TR" sz="240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tr-TR" sz="2800">
                <a:latin typeface="Times New Roman" pitchFamily="18" charset="0"/>
              </a:rPr>
              <a:t> 5 dakika çalıştığınız konuları gözden geçirmelisiniz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tr-TR" sz="2800">
                <a:latin typeface="Times New Roman" pitchFamily="18" charset="0"/>
              </a:rPr>
              <a:t> Her çalışma süresinden sonra da 10  dakikalık bir dinlenme arası vermelisiniz </a:t>
            </a:r>
          </a:p>
        </p:txBody>
      </p:sp>
      <p:sp>
        <p:nvSpPr>
          <p:cNvPr id="5124" name="Oval 3"/>
          <p:cNvSpPr>
            <a:spLocks noChangeArrowheads="1"/>
          </p:cNvSpPr>
          <p:nvPr/>
        </p:nvSpPr>
        <p:spPr bwMode="auto">
          <a:xfrm>
            <a:off x="3048000" y="3200400"/>
            <a:ext cx="914400" cy="914400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5125" name="Oval 4"/>
          <p:cNvSpPr>
            <a:spLocks noChangeArrowheads="1"/>
          </p:cNvSpPr>
          <p:nvPr/>
        </p:nvSpPr>
        <p:spPr bwMode="auto">
          <a:xfrm>
            <a:off x="3962400" y="2438400"/>
            <a:ext cx="914400" cy="1676400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5126" name="Oval 5"/>
          <p:cNvSpPr>
            <a:spLocks noChangeArrowheads="1"/>
          </p:cNvSpPr>
          <p:nvPr/>
        </p:nvSpPr>
        <p:spPr bwMode="auto">
          <a:xfrm>
            <a:off x="4876800" y="3200400"/>
            <a:ext cx="1676400" cy="1752600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5127" name="Oval 6"/>
          <p:cNvSpPr>
            <a:spLocks noChangeArrowheads="1"/>
          </p:cNvSpPr>
          <p:nvPr/>
        </p:nvSpPr>
        <p:spPr bwMode="auto">
          <a:xfrm>
            <a:off x="4267200" y="2438400"/>
            <a:ext cx="609600" cy="457200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3048000" y="243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129" name="Text Box 8"/>
          <p:cNvSpPr txBox="1">
            <a:spLocks noChangeArrowheads="1"/>
          </p:cNvSpPr>
          <p:nvPr/>
        </p:nvSpPr>
        <p:spPr bwMode="auto">
          <a:xfrm>
            <a:off x="457200" y="762000"/>
            <a:ext cx="6563072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3200" b="1" dirty="0">
                <a:solidFill>
                  <a:srgbClr val="FF0000"/>
                </a:solidFill>
                <a:latin typeface="Times New Roman" pitchFamily="18" charset="0"/>
              </a:rPr>
              <a:t>NASIL BİR ZAMANLAMA , DERS ÇALIŞIRKEN EN YÜKSEK VERİMİ SAĞLAR?</a:t>
            </a:r>
          </a:p>
        </p:txBody>
      </p:sp>
      <p:sp>
        <p:nvSpPr>
          <p:cNvPr id="5130" name="Line 9"/>
          <p:cNvSpPr>
            <a:spLocks noChangeShapeType="1"/>
          </p:cNvSpPr>
          <p:nvPr/>
        </p:nvSpPr>
        <p:spPr bwMode="auto">
          <a:xfrm flipH="1">
            <a:off x="1981200" y="2895600"/>
            <a:ext cx="76200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5131" name="Text Box 10"/>
          <p:cNvSpPr txBox="1">
            <a:spLocks noChangeArrowheads="1"/>
          </p:cNvSpPr>
          <p:nvPr/>
        </p:nvSpPr>
        <p:spPr bwMode="auto">
          <a:xfrm>
            <a:off x="4267200" y="0"/>
            <a:ext cx="228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5122" name="Object 11"/>
          <p:cNvGraphicFramePr>
            <a:graphicFrameLocks noChangeAspect="1"/>
          </p:cNvGraphicFramePr>
          <p:nvPr/>
        </p:nvGraphicFramePr>
        <p:xfrm>
          <a:off x="457200" y="2438400"/>
          <a:ext cx="312420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Klip" r:id="rId4" imgW="3063600" imgH="3147480" progId="MS_ClipArt_Gallery.2">
                  <p:embed/>
                </p:oleObj>
              </mc:Choice>
              <mc:Fallback>
                <p:oleObj name="Klip" r:id="rId4" imgW="3063600" imgH="3147480" progId="MS_ClipArt_Gallery.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438400"/>
                        <a:ext cx="3124200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4267200" y="2135188"/>
            <a:ext cx="4343400" cy="4352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0" y="0"/>
            <a:ext cx="6444208" cy="585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0000"/>
              </a:lnSpc>
            </a:pPr>
            <a:r>
              <a:rPr lang="tr-TR" sz="7200" b="1" dirty="0">
                <a:latin typeface="Comic Sans MS" pitchFamily="66" charset="0"/>
              </a:rPr>
              <a:t>10 dakikalık dinlenmede TV’den uzak durun.</a:t>
            </a:r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4724400" y="3656013"/>
          <a:ext cx="4916488" cy="320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" name="Clip" r:id="rId3" imgW="1062360" imgH="753120" progId="MS_ClipArt_Gallery.2">
                  <p:embed/>
                </p:oleObj>
              </mc:Choice>
              <mc:Fallback>
                <p:oleObj name="Clip" r:id="rId3" imgW="1062360" imgH="75312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656013"/>
                        <a:ext cx="4916488" cy="3201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karikatür+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052513"/>
            <a:ext cx="381635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4427984" y="692150"/>
            <a:ext cx="3887341" cy="5616575"/>
          </a:xfrm>
        </p:spPr>
        <p:txBody>
          <a:bodyPr/>
          <a:lstStyle/>
          <a:p>
            <a:pPr eaLnBrk="1" hangingPunct="1"/>
            <a:r>
              <a:rPr lang="tr-TR" sz="3400" dirty="0" smtClean="0">
                <a:latin typeface="Comic Sans MS" pitchFamily="66" charset="0"/>
              </a:rPr>
              <a:t>TV BİZİ HİPNOTİZE EDİYOR!</a:t>
            </a:r>
            <a:br>
              <a:rPr lang="tr-TR" sz="3400" dirty="0" smtClean="0">
                <a:latin typeface="Comic Sans MS" pitchFamily="66" charset="0"/>
              </a:rPr>
            </a:br>
            <a:r>
              <a:rPr lang="tr-TR" sz="3400" dirty="0" smtClean="0">
                <a:latin typeface="Comic Sans MS" pitchFamily="66" charset="0"/>
              </a:rPr>
              <a:t>ENERJİMİZİ AZALTIYOR! YORGUNLUK VERİYOR</a:t>
            </a:r>
            <a:r>
              <a:rPr lang="tr-TR" sz="3400" dirty="0" smtClean="0"/>
              <a:t>!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900113" y="620713"/>
            <a:ext cx="5832127" cy="232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tr-TR" sz="4400" b="1" dirty="0" smtClean="0">
                <a:latin typeface="Artistik" pitchFamily="82" charset="0"/>
              </a:rPr>
              <a:t>40 dakika ders </a:t>
            </a:r>
            <a:r>
              <a:rPr lang="tr-TR" sz="4400" b="1" dirty="0">
                <a:latin typeface="Artistik" pitchFamily="82" charset="0"/>
              </a:rPr>
              <a:t>çalışma </a:t>
            </a:r>
          </a:p>
          <a:p>
            <a:pPr algn="ctr" eaLnBrk="0" hangingPunct="0">
              <a:lnSpc>
                <a:spcPct val="110000"/>
              </a:lnSpc>
            </a:pPr>
            <a:r>
              <a:rPr lang="tr-TR" sz="4400" b="1" dirty="0">
                <a:latin typeface="Artistik" pitchFamily="82" charset="0"/>
              </a:rPr>
              <a:t>+ </a:t>
            </a:r>
            <a:r>
              <a:rPr lang="tr-TR" sz="4400" b="1" dirty="0" smtClean="0">
                <a:latin typeface="Artistik" pitchFamily="82" charset="0"/>
              </a:rPr>
              <a:t>10 dakika tekrar + 10 dakika </a:t>
            </a:r>
            <a:r>
              <a:rPr lang="tr-TR" sz="4400" b="1" dirty="0">
                <a:latin typeface="Artistik" pitchFamily="82" charset="0"/>
              </a:rPr>
              <a:t>dinlenme</a:t>
            </a:r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5257800" y="2743200"/>
          <a:ext cx="3357563" cy="322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0" name="Clip" r:id="rId3" imgW="5992560" imgH="5754600" progId="MS_ClipArt_Gallery.2">
                  <p:embed/>
                </p:oleObj>
              </mc:Choice>
              <mc:Fallback>
                <p:oleObj name="Clip" r:id="rId3" imgW="5992560" imgH="575460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743200"/>
                        <a:ext cx="3357563" cy="322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1524000" y="2895600"/>
          <a:ext cx="2616200" cy="281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1" name="Clip" r:id="rId5" imgW="4671000" imgH="5021280" progId="MS_ClipArt_Gallery.2">
                  <p:embed/>
                </p:oleObj>
              </mc:Choice>
              <mc:Fallback>
                <p:oleObj name="Clip" r:id="rId5" imgW="4671000" imgH="502128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895600"/>
                        <a:ext cx="2616200" cy="281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6855296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tr-TR" sz="5400" b="1" dirty="0">
                <a:solidFill>
                  <a:srgbClr val="FF0000"/>
                </a:solidFill>
                <a:latin typeface="Times New Roman" pitchFamily="18" charset="0"/>
              </a:rPr>
              <a:t>İlk tekrar 40 dakikalık çalışmanın sonunda yapılmalıdır.</a:t>
            </a:r>
          </a:p>
          <a:p>
            <a:pPr algn="ctr" eaLnBrk="0" hangingPunct="0"/>
            <a:r>
              <a:rPr lang="tr-TR" sz="5400" b="1" dirty="0">
                <a:solidFill>
                  <a:srgbClr val="FF0000"/>
                </a:solidFill>
                <a:latin typeface="Times New Roman" pitchFamily="18" charset="0"/>
              </a:rPr>
              <a:t>Bu tekrar öğrenilen konunun 24 saat hafızada kalmasını </a:t>
            </a:r>
          </a:p>
          <a:p>
            <a:pPr algn="ctr" eaLnBrk="0" hangingPunct="0"/>
            <a:r>
              <a:rPr lang="tr-TR" sz="5400" b="1" dirty="0">
                <a:solidFill>
                  <a:srgbClr val="FF0000"/>
                </a:solidFill>
                <a:latin typeface="Times New Roman" pitchFamily="18" charset="0"/>
              </a:rPr>
              <a:t>sağlar.</a:t>
            </a:r>
          </a:p>
          <a:p>
            <a:pPr algn="ctr" eaLnBrk="0" hangingPunct="0"/>
            <a:endParaRPr lang="tr-TR" sz="5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>
          <a:xfrm>
            <a:off x="323528" y="908720"/>
            <a:ext cx="6840760" cy="6552728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tr-TR" sz="3400" i="1" dirty="0" smtClean="0"/>
              <a:t/>
            </a:r>
            <a:br>
              <a:rPr lang="tr-TR" sz="3400" i="1" dirty="0" smtClean="0"/>
            </a:br>
            <a:r>
              <a:rPr lang="tr-TR" sz="4000" i="1" dirty="0" smtClean="0">
                <a:solidFill>
                  <a:srgbClr val="FF0000"/>
                </a:solidFill>
              </a:rPr>
              <a:t>Başarılı Olmak</a:t>
            </a:r>
            <a:r>
              <a:rPr lang="tr-TR" sz="4000" i="1" dirty="0" smtClean="0"/>
              <a:t>, Kaliteli Ve Düzenli Çalışmaktan Geçer. </a:t>
            </a:r>
            <a:r>
              <a:rPr lang="tr-TR" sz="4000" i="1" dirty="0" smtClean="0">
                <a:solidFill>
                  <a:srgbClr val="FF0000"/>
                </a:solidFill>
              </a:rPr>
              <a:t>‘Çalışmak’</a:t>
            </a:r>
            <a:r>
              <a:rPr lang="tr-TR" sz="4000" i="1" dirty="0" smtClean="0"/>
              <a:t> Denince Gözünüz Korkmasın Çünkü Pratik Ve Kolay Yollarını Bilip İpuçlarını Yakaladıktan Sonra </a:t>
            </a:r>
            <a:r>
              <a:rPr lang="tr-TR" sz="4000" i="1" dirty="0" smtClean="0">
                <a:solidFill>
                  <a:srgbClr val="FF0000"/>
                </a:solidFill>
              </a:rPr>
              <a:t>Çalışmak Hem Kolay Hem Zevklidir.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914400"/>
            <a:ext cx="7391400" cy="2010544"/>
          </a:xfrm>
        </p:spPr>
        <p:txBody>
          <a:bodyPr>
            <a:normAutofit/>
          </a:bodyPr>
          <a:lstStyle/>
          <a:p>
            <a:pPr eaLnBrk="1" hangingPunct="1"/>
            <a:r>
              <a:rPr lang="tr-TR" sz="5300" dirty="0" smtClean="0"/>
              <a:t>Eğri oturalım </a:t>
            </a:r>
            <a:br>
              <a:rPr lang="tr-TR" sz="5300" dirty="0" smtClean="0"/>
            </a:br>
            <a:r>
              <a:rPr lang="tr-TR" sz="5300" dirty="0" smtClean="0"/>
              <a:t>doğru konuşalım....</a:t>
            </a:r>
          </a:p>
        </p:txBody>
      </p:sp>
      <p:pic>
        <p:nvPicPr>
          <p:cNvPr id="47107" name="Picture 3" descr="clock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114800"/>
            <a:ext cx="2255838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newsboy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8288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WordArt 5" descr="Dar dikey"/>
          <p:cNvSpPr>
            <a:spLocks noChangeArrowheads="1" noChangeShapeType="1" noTextEdit="1"/>
          </p:cNvSpPr>
          <p:nvPr/>
        </p:nvSpPr>
        <p:spPr bwMode="auto">
          <a:xfrm>
            <a:off x="2743200" y="4876800"/>
            <a:ext cx="5562600" cy="13128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tr-T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vakit geçiyooor..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/>
          <p:cNvGrpSpPr>
            <a:grpSpLocks/>
          </p:cNvGrpSpPr>
          <p:nvPr/>
        </p:nvGrpSpPr>
        <p:grpSpPr bwMode="auto">
          <a:xfrm>
            <a:off x="1282700" y="3381375"/>
            <a:ext cx="6921500" cy="2887663"/>
            <a:chOff x="808" y="2118"/>
            <a:chExt cx="4360" cy="1819"/>
          </a:xfrm>
        </p:grpSpPr>
        <p:grpSp>
          <p:nvGrpSpPr>
            <p:cNvPr id="48197" name="Group 3"/>
            <p:cNvGrpSpPr>
              <a:grpSpLocks/>
            </p:cNvGrpSpPr>
            <p:nvPr/>
          </p:nvGrpSpPr>
          <p:grpSpPr bwMode="auto">
            <a:xfrm>
              <a:off x="808" y="2118"/>
              <a:ext cx="4360" cy="1819"/>
              <a:chOff x="808" y="2118"/>
              <a:chExt cx="4360" cy="1819"/>
            </a:xfrm>
          </p:grpSpPr>
          <p:sp>
            <p:nvSpPr>
              <p:cNvPr id="48199" name="Line 4"/>
              <p:cNvSpPr>
                <a:spLocks noChangeShapeType="1"/>
              </p:cNvSpPr>
              <p:nvPr/>
            </p:nvSpPr>
            <p:spPr bwMode="auto">
              <a:xfrm>
                <a:off x="4202" y="3326"/>
                <a:ext cx="966" cy="91"/>
              </a:xfrm>
              <a:prstGeom prst="line">
                <a:avLst/>
              </a:prstGeom>
              <a:noFill/>
              <a:ln w="19050">
                <a:solidFill>
                  <a:srgbClr val="00E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8200" name="Line 5"/>
              <p:cNvSpPr>
                <a:spLocks noChangeShapeType="1"/>
              </p:cNvSpPr>
              <p:nvPr/>
            </p:nvSpPr>
            <p:spPr bwMode="auto">
              <a:xfrm>
                <a:off x="4255" y="3446"/>
                <a:ext cx="791" cy="51"/>
              </a:xfrm>
              <a:prstGeom prst="line">
                <a:avLst/>
              </a:prstGeom>
              <a:noFill/>
              <a:ln w="19050">
                <a:solidFill>
                  <a:srgbClr val="00E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8201" name="Line 6"/>
              <p:cNvSpPr>
                <a:spLocks noChangeShapeType="1"/>
              </p:cNvSpPr>
              <p:nvPr/>
            </p:nvSpPr>
            <p:spPr bwMode="auto">
              <a:xfrm>
                <a:off x="3940" y="3445"/>
                <a:ext cx="594" cy="120"/>
              </a:xfrm>
              <a:prstGeom prst="line">
                <a:avLst/>
              </a:prstGeom>
              <a:noFill/>
              <a:ln w="19050">
                <a:solidFill>
                  <a:srgbClr val="00E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8202" name="Line 7"/>
              <p:cNvSpPr>
                <a:spLocks noChangeShapeType="1"/>
              </p:cNvSpPr>
              <p:nvPr/>
            </p:nvSpPr>
            <p:spPr bwMode="auto">
              <a:xfrm>
                <a:off x="3596" y="3408"/>
                <a:ext cx="584" cy="390"/>
              </a:xfrm>
              <a:prstGeom prst="line">
                <a:avLst/>
              </a:prstGeom>
              <a:noFill/>
              <a:ln w="19050">
                <a:solidFill>
                  <a:srgbClr val="00E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8203" name="Line 8"/>
              <p:cNvSpPr>
                <a:spLocks noChangeShapeType="1"/>
              </p:cNvSpPr>
              <p:nvPr/>
            </p:nvSpPr>
            <p:spPr bwMode="auto">
              <a:xfrm>
                <a:off x="3616" y="3497"/>
                <a:ext cx="341" cy="440"/>
              </a:xfrm>
              <a:prstGeom prst="line">
                <a:avLst/>
              </a:prstGeom>
              <a:noFill/>
              <a:ln w="19050">
                <a:solidFill>
                  <a:srgbClr val="00E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8204" name="Line 9"/>
              <p:cNvSpPr>
                <a:spLocks noChangeShapeType="1"/>
              </p:cNvSpPr>
              <p:nvPr/>
            </p:nvSpPr>
            <p:spPr bwMode="auto">
              <a:xfrm>
                <a:off x="3541" y="3542"/>
                <a:ext cx="135" cy="261"/>
              </a:xfrm>
              <a:prstGeom prst="line">
                <a:avLst/>
              </a:prstGeom>
              <a:noFill/>
              <a:ln w="19050">
                <a:solidFill>
                  <a:srgbClr val="00E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8205" name="Line 10"/>
              <p:cNvSpPr>
                <a:spLocks noChangeShapeType="1"/>
              </p:cNvSpPr>
              <p:nvPr/>
            </p:nvSpPr>
            <p:spPr bwMode="auto">
              <a:xfrm flipH="1">
                <a:off x="2945" y="3421"/>
                <a:ext cx="347" cy="185"/>
              </a:xfrm>
              <a:prstGeom prst="line">
                <a:avLst/>
              </a:prstGeom>
              <a:noFill/>
              <a:ln w="19050">
                <a:solidFill>
                  <a:srgbClr val="00E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8206" name="Line 11"/>
              <p:cNvSpPr>
                <a:spLocks noChangeShapeType="1"/>
              </p:cNvSpPr>
              <p:nvPr/>
            </p:nvSpPr>
            <p:spPr bwMode="auto">
              <a:xfrm flipH="1">
                <a:off x="2509" y="3363"/>
                <a:ext cx="836" cy="243"/>
              </a:xfrm>
              <a:prstGeom prst="line">
                <a:avLst/>
              </a:prstGeom>
              <a:noFill/>
              <a:ln w="19050">
                <a:solidFill>
                  <a:srgbClr val="00E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8207" name="Freeform 12"/>
              <p:cNvSpPr>
                <a:spLocks/>
              </p:cNvSpPr>
              <p:nvPr/>
            </p:nvSpPr>
            <p:spPr bwMode="auto">
              <a:xfrm>
                <a:off x="1030" y="2245"/>
                <a:ext cx="1867" cy="1258"/>
              </a:xfrm>
              <a:custGeom>
                <a:avLst/>
                <a:gdLst>
                  <a:gd name="T0" fmla="*/ 1085 w 1867"/>
                  <a:gd name="T1" fmla="*/ 0 h 1258"/>
                  <a:gd name="T2" fmla="*/ 895 w 1867"/>
                  <a:gd name="T3" fmla="*/ 56 h 1258"/>
                  <a:gd name="T4" fmla="*/ 708 w 1867"/>
                  <a:gd name="T5" fmla="*/ 131 h 1258"/>
                  <a:gd name="T6" fmla="*/ 529 w 1867"/>
                  <a:gd name="T7" fmla="*/ 228 h 1258"/>
                  <a:gd name="T8" fmla="*/ 354 w 1867"/>
                  <a:gd name="T9" fmla="*/ 339 h 1258"/>
                  <a:gd name="T10" fmla="*/ 228 w 1867"/>
                  <a:gd name="T11" fmla="*/ 438 h 1258"/>
                  <a:gd name="T12" fmla="*/ 166 w 1867"/>
                  <a:gd name="T13" fmla="*/ 503 h 1258"/>
                  <a:gd name="T14" fmla="*/ 81 w 1867"/>
                  <a:gd name="T15" fmla="*/ 622 h 1258"/>
                  <a:gd name="T16" fmla="*/ 28 w 1867"/>
                  <a:gd name="T17" fmla="*/ 730 h 1258"/>
                  <a:gd name="T18" fmla="*/ 0 w 1867"/>
                  <a:gd name="T19" fmla="*/ 831 h 1258"/>
                  <a:gd name="T20" fmla="*/ 19 w 1867"/>
                  <a:gd name="T21" fmla="*/ 944 h 1258"/>
                  <a:gd name="T22" fmla="*/ 92 w 1867"/>
                  <a:gd name="T23" fmla="*/ 1025 h 1258"/>
                  <a:gd name="T24" fmla="*/ 185 w 1867"/>
                  <a:gd name="T25" fmla="*/ 1088 h 1258"/>
                  <a:gd name="T26" fmla="*/ 270 w 1867"/>
                  <a:gd name="T27" fmla="*/ 1133 h 1258"/>
                  <a:gd name="T28" fmla="*/ 435 w 1867"/>
                  <a:gd name="T29" fmla="*/ 1195 h 1258"/>
                  <a:gd name="T30" fmla="*/ 582 w 1867"/>
                  <a:gd name="T31" fmla="*/ 1227 h 1258"/>
                  <a:gd name="T32" fmla="*/ 761 w 1867"/>
                  <a:gd name="T33" fmla="*/ 1252 h 1258"/>
                  <a:gd name="T34" fmla="*/ 1053 w 1867"/>
                  <a:gd name="T35" fmla="*/ 1258 h 1258"/>
                  <a:gd name="T36" fmla="*/ 1449 w 1867"/>
                  <a:gd name="T37" fmla="*/ 1227 h 1258"/>
                  <a:gd name="T38" fmla="*/ 1646 w 1867"/>
                  <a:gd name="T39" fmla="*/ 1176 h 1258"/>
                  <a:gd name="T40" fmla="*/ 1867 w 1867"/>
                  <a:gd name="T41" fmla="*/ 1063 h 12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67"/>
                  <a:gd name="T64" fmla="*/ 0 h 1258"/>
                  <a:gd name="T65" fmla="*/ 1867 w 1867"/>
                  <a:gd name="T66" fmla="*/ 1258 h 12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67" h="1258">
                    <a:moveTo>
                      <a:pt x="1085" y="0"/>
                    </a:moveTo>
                    <a:lnTo>
                      <a:pt x="895" y="56"/>
                    </a:lnTo>
                    <a:lnTo>
                      <a:pt x="708" y="131"/>
                    </a:lnTo>
                    <a:lnTo>
                      <a:pt x="529" y="228"/>
                    </a:lnTo>
                    <a:lnTo>
                      <a:pt x="354" y="339"/>
                    </a:lnTo>
                    <a:lnTo>
                      <a:pt x="228" y="438"/>
                    </a:lnTo>
                    <a:lnTo>
                      <a:pt x="166" y="503"/>
                    </a:lnTo>
                    <a:lnTo>
                      <a:pt x="81" y="622"/>
                    </a:lnTo>
                    <a:lnTo>
                      <a:pt x="28" y="730"/>
                    </a:lnTo>
                    <a:lnTo>
                      <a:pt x="0" y="831"/>
                    </a:lnTo>
                    <a:lnTo>
                      <a:pt x="19" y="944"/>
                    </a:lnTo>
                    <a:lnTo>
                      <a:pt x="92" y="1025"/>
                    </a:lnTo>
                    <a:lnTo>
                      <a:pt x="185" y="1088"/>
                    </a:lnTo>
                    <a:lnTo>
                      <a:pt x="270" y="1133"/>
                    </a:lnTo>
                    <a:lnTo>
                      <a:pt x="435" y="1195"/>
                    </a:lnTo>
                    <a:lnTo>
                      <a:pt x="582" y="1227"/>
                    </a:lnTo>
                    <a:lnTo>
                      <a:pt x="761" y="1252"/>
                    </a:lnTo>
                    <a:lnTo>
                      <a:pt x="1053" y="1258"/>
                    </a:lnTo>
                    <a:lnTo>
                      <a:pt x="1449" y="1227"/>
                    </a:lnTo>
                    <a:lnTo>
                      <a:pt x="1646" y="1176"/>
                    </a:lnTo>
                    <a:lnTo>
                      <a:pt x="1867" y="1063"/>
                    </a:lnTo>
                  </a:path>
                </a:pathLst>
              </a:custGeom>
              <a:noFill/>
              <a:ln w="19050">
                <a:solidFill>
                  <a:srgbClr val="00E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8208" name="Freeform 13"/>
              <p:cNvSpPr>
                <a:spLocks/>
              </p:cNvSpPr>
              <p:nvPr/>
            </p:nvSpPr>
            <p:spPr bwMode="auto">
              <a:xfrm>
                <a:off x="998" y="2118"/>
                <a:ext cx="1876" cy="1176"/>
              </a:xfrm>
              <a:custGeom>
                <a:avLst/>
                <a:gdLst>
                  <a:gd name="T0" fmla="*/ 1092 w 1876"/>
                  <a:gd name="T1" fmla="*/ 0 h 1176"/>
                  <a:gd name="T2" fmla="*/ 901 w 1876"/>
                  <a:gd name="T3" fmla="*/ 53 h 1176"/>
                  <a:gd name="T4" fmla="*/ 711 w 1876"/>
                  <a:gd name="T5" fmla="*/ 123 h 1176"/>
                  <a:gd name="T6" fmla="*/ 531 w 1876"/>
                  <a:gd name="T7" fmla="*/ 211 h 1176"/>
                  <a:gd name="T8" fmla="*/ 357 w 1876"/>
                  <a:gd name="T9" fmla="*/ 318 h 1176"/>
                  <a:gd name="T10" fmla="*/ 230 w 1876"/>
                  <a:gd name="T11" fmla="*/ 410 h 1176"/>
                  <a:gd name="T12" fmla="*/ 164 w 1876"/>
                  <a:gd name="T13" fmla="*/ 470 h 1176"/>
                  <a:gd name="T14" fmla="*/ 81 w 1876"/>
                  <a:gd name="T15" fmla="*/ 582 h 1176"/>
                  <a:gd name="T16" fmla="*/ 32 w 1876"/>
                  <a:gd name="T17" fmla="*/ 682 h 1176"/>
                  <a:gd name="T18" fmla="*/ 0 w 1876"/>
                  <a:gd name="T19" fmla="*/ 778 h 1176"/>
                  <a:gd name="T20" fmla="*/ 21 w 1876"/>
                  <a:gd name="T21" fmla="*/ 884 h 1176"/>
                  <a:gd name="T22" fmla="*/ 92 w 1876"/>
                  <a:gd name="T23" fmla="*/ 960 h 1176"/>
                  <a:gd name="T24" fmla="*/ 186 w 1876"/>
                  <a:gd name="T25" fmla="*/ 1019 h 1176"/>
                  <a:gd name="T26" fmla="*/ 271 w 1876"/>
                  <a:gd name="T27" fmla="*/ 1060 h 1176"/>
                  <a:gd name="T28" fmla="*/ 437 w 1876"/>
                  <a:gd name="T29" fmla="*/ 1118 h 1176"/>
                  <a:gd name="T30" fmla="*/ 584 w 1876"/>
                  <a:gd name="T31" fmla="*/ 1147 h 1176"/>
                  <a:gd name="T32" fmla="*/ 763 w 1876"/>
                  <a:gd name="T33" fmla="*/ 1172 h 1176"/>
                  <a:gd name="T34" fmla="*/ 1060 w 1876"/>
                  <a:gd name="T35" fmla="*/ 1176 h 1176"/>
                  <a:gd name="T36" fmla="*/ 1456 w 1876"/>
                  <a:gd name="T37" fmla="*/ 1147 h 1176"/>
                  <a:gd name="T38" fmla="*/ 1657 w 1876"/>
                  <a:gd name="T39" fmla="*/ 1101 h 1176"/>
                  <a:gd name="T40" fmla="*/ 1876 w 1876"/>
                  <a:gd name="T41" fmla="*/ 995 h 117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76"/>
                  <a:gd name="T64" fmla="*/ 0 h 1176"/>
                  <a:gd name="T65" fmla="*/ 1876 w 1876"/>
                  <a:gd name="T66" fmla="*/ 1176 h 117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76" h="1176">
                    <a:moveTo>
                      <a:pt x="1092" y="0"/>
                    </a:moveTo>
                    <a:lnTo>
                      <a:pt x="901" y="53"/>
                    </a:lnTo>
                    <a:lnTo>
                      <a:pt x="711" y="123"/>
                    </a:lnTo>
                    <a:lnTo>
                      <a:pt x="531" y="211"/>
                    </a:lnTo>
                    <a:lnTo>
                      <a:pt x="357" y="318"/>
                    </a:lnTo>
                    <a:lnTo>
                      <a:pt x="230" y="410"/>
                    </a:lnTo>
                    <a:lnTo>
                      <a:pt x="164" y="470"/>
                    </a:lnTo>
                    <a:lnTo>
                      <a:pt x="81" y="582"/>
                    </a:lnTo>
                    <a:lnTo>
                      <a:pt x="32" y="682"/>
                    </a:lnTo>
                    <a:lnTo>
                      <a:pt x="0" y="778"/>
                    </a:lnTo>
                    <a:lnTo>
                      <a:pt x="21" y="884"/>
                    </a:lnTo>
                    <a:lnTo>
                      <a:pt x="92" y="960"/>
                    </a:lnTo>
                    <a:lnTo>
                      <a:pt x="186" y="1019"/>
                    </a:lnTo>
                    <a:lnTo>
                      <a:pt x="271" y="1060"/>
                    </a:lnTo>
                    <a:lnTo>
                      <a:pt x="437" y="1118"/>
                    </a:lnTo>
                    <a:lnTo>
                      <a:pt x="584" y="1147"/>
                    </a:lnTo>
                    <a:lnTo>
                      <a:pt x="763" y="1172"/>
                    </a:lnTo>
                    <a:lnTo>
                      <a:pt x="1060" y="1176"/>
                    </a:lnTo>
                    <a:lnTo>
                      <a:pt x="1456" y="1147"/>
                    </a:lnTo>
                    <a:lnTo>
                      <a:pt x="1657" y="1101"/>
                    </a:lnTo>
                    <a:lnTo>
                      <a:pt x="1876" y="995"/>
                    </a:lnTo>
                  </a:path>
                </a:pathLst>
              </a:custGeom>
              <a:noFill/>
              <a:ln w="19050">
                <a:solidFill>
                  <a:srgbClr val="00E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8209" name="Freeform 14"/>
              <p:cNvSpPr>
                <a:spLocks/>
              </p:cNvSpPr>
              <p:nvPr/>
            </p:nvSpPr>
            <p:spPr bwMode="auto">
              <a:xfrm>
                <a:off x="808" y="2238"/>
                <a:ext cx="1406" cy="994"/>
              </a:xfrm>
              <a:custGeom>
                <a:avLst/>
                <a:gdLst>
                  <a:gd name="T0" fmla="*/ 815 w 1406"/>
                  <a:gd name="T1" fmla="*/ 0 h 994"/>
                  <a:gd name="T2" fmla="*/ 671 w 1406"/>
                  <a:gd name="T3" fmla="*/ 44 h 994"/>
                  <a:gd name="T4" fmla="*/ 535 w 1406"/>
                  <a:gd name="T5" fmla="*/ 103 h 994"/>
                  <a:gd name="T6" fmla="*/ 400 w 1406"/>
                  <a:gd name="T7" fmla="*/ 178 h 994"/>
                  <a:gd name="T8" fmla="*/ 266 w 1406"/>
                  <a:gd name="T9" fmla="*/ 264 h 994"/>
                  <a:gd name="T10" fmla="*/ 172 w 1406"/>
                  <a:gd name="T11" fmla="*/ 346 h 994"/>
                  <a:gd name="T12" fmla="*/ 124 w 1406"/>
                  <a:gd name="T13" fmla="*/ 396 h 994"/>
                  <a:gd name="T14" fmla="*/ 62 w 1406"/>
                  <a:gd name="T15" fmla="*/ 490 h 994"/>
                  <a:gd name="T16" fmla="*/ 23 w 1406"/>
                  <a:gd name="T17" fmla="*/ 574 h 994"/>
                  <a:gd name="T18" fmla="*/ 0 w 1406"/>
                  <a:gd name="T19" fmla="*/ 655 h 994"/>
                  <a:gd name="T20" fmla="*/ 14 w 1406"/>
                  <a:gd name="T21" fmla="*/ 746 h 994"/>
                  <a:gd name="T22" fmla="*/ 69 w 1406"/>
                  <a:gd name="T23" fmla="*/ 809 h 994"/>
                  <a:gd name="T24" fmla="*/ 142 w 1406"/>
                  <a:gd name="T25" fmla="*/ 859 h 994"/>
                  <a:gd name="T26" fmla="*/ 204 w 1406"/>
                  <a:gd name="T27" fmla="*/ 894 h 994"/>
                  <a:gd name="T28" fmla="*/ 330 w 1406"/>
                  <a:gd name="T29" fmla="*/ 945 h 994"/>
                  <a:gd name="T30" fmla="*/ 441 w 1406"/>
                  <a:gd name="T31" fmla="*/ 969 h 994"/>
                  <a:gd name="T32" fmla="*/ 574 w 1406"/>
                  <a:gd name="T33" fmla="*/ 990 h 994"/>
                  <a:gd name="T34" fmla="*/ 792 w 1406"/>
                  <a:gd name="T35" fmla="*/ 994 h 994"/>
                  <a:gd name="T36" fmla="*/ 1092 w 1406"/>
                  <a:gd name="T37" fmla="*/ 969 h 994"/>
                  <a:gd name="T38" fmla="*/ 1243 w 1406"/>
                  <a:gd name="T39" fmla="*/ 928 h 994"/>
                  <a:gd name="T40" fmla="*/ 1406 w 1406"/>
                  <a:gd name="T41" fmla="*/ 840 h 9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06"/>
                  <a:gd name="T64" fmla="*/ 0 h 994"/>
                  <a:gd name="T65" fmla="*/ 1406 w 1406"/>
                  <a:gd name="T66" fmla="*/ 994 h 9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06" h="994">
                    <a:moveTo>
                      <a:pt x="815" y="0"/>
                    </a:moveTo>
                    <a:lnTo>
                      <a:pt x="671" y="44"/>
                    </a:lnTo>
                    <a:lnTo>
                      <a:pt x="535" y="103"/>
                    </a:lnTo>
                    <a:lnTo>
                      <a:pt x="400" y="178"/>
                    </a:lnTo>
                    <a:lnTo>
                      <a:pt x="266" y="264"/>
                    </a:lnTo>
                    <a:lnTo>
                      <a:pt x="172" y="346"/>
                    </a:lnTo>
                    <a:lnTo>
                      <a:pt x="124" y="396"/>
                    </a:lnTo>
                    <a:lnTo>
                      <a:pt x="62" y="490"/>
                    </a:lnTo>
                    <a:lnTo>
                      <a:pt x="23" y="574"/>
                    </a:lnTo>
                    <a:lnTo>
                      <a:pt x="0" y="655"/>
                    </a:lnTo>
                    <a:lnTo>
                      <a:pt x="14" y="746"/>
                    </a:lnTo>
                    <a:lnTo>
                      <a:pt x="69" y="809"/>
                    </a:lnTo>
                    <a:lnTo>
                      <a:pt x="142" y="859"/>
                    </a:lnTo>
                    <a:lnTo>
                      <a:pt x="204" y="894"/>
                    </a:lnTo>
                    <a:lnTo>
                      <a:pt x="330" y="945"/>
                    </a:lnTo>
                    <a:lnTo>
                      <a:pt x="441" y="969"/>
                    </a:lnTo>
                    <a:lnTo>
                      <a:pt x="574" y="990"/>
                    </a:lnTo>
                    <a:lnTo>
                      <a:pt x="792" y="994"/>
                    </a:lnTo>
                    <a:lnTo>
                      <a:pt x="1092" y="969"/>
                    </a:lnTo>
                    <a:lnTo>
                      <a:pt x="1243" y="928"/>
                    </a:lnTo>
                    <a:lnTo>
                      <a:pt x="1406" y="840"/>
                    </a:lnTo>
                  </a:path>
                </a:pathLst>
              </a:custGeom>
              <a:noFill/>
              <a:ln w="19050">
                <a:solidFill>
                  <a:srgbClr val="00E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48198" name="Line 15"/>
            <p:cNvSpPr>
              <a:spLocks noChangeShapeType="1"/>
            </p:cNvSpPr>
            <p:nvPr/>
          </p:nvSpPr>
          <p:spPr bwMode="auto">
            <a:xfrm>
              <a:off x="1539" y="3245"/>
              <a:ext cx="346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8131" name="Group 16"/>
          <p:cNvGrpSpPr>
            <a:grpSpLocks/>
          </p:cNvGrpSpPr>
          <p:nvPr/>
        </p:nvGrpSpPr>
        <p:grpSpPr bwMode="auto">
          <a:xfrm>
            <a:off x="3087688" y="2759075"/>
            <a:ext cx="3124200" cy="2536825"/>
            <a:chOff x="1945" y="1738"/>
            <a:chExt cx="1968" cy="1598"/>
          </a:xfrm>
        </p:grpSpPr>
        <p:grpSp>
          <p:nvGrpSpPr>
            <p:cNvPr id="48133" name="Group 17"/>
            <p:cNvGrpSpPr>
              <a:grpSpLocks/>
            </p:cNvGrpSpPr>
            <p:nvPr/>
          </p:nvGrpSpPr>
          <p:grpSpPr bwMode="auto">
            <a:xfrm>
              <a:off x="2382" y="2281"/>
              <a:ext cx="1402" cy="706"/>
              <a:chOff x="2382" y="2281"/>
              <a:chExt cx="1402" cy="706"/>
            </a:xfrm>
          </p:grpSpPr>
          <p:sp>
            <p:nvSpPr>
              <p:cNvPr id="48187" name="Freeform 18"/>
              <p:cNvSpPr>
                <a:spLocks/>
              </p:cNvSpPr>
              <p:nvPr/>
            </p:nvSpPr>
            <p:spPr bwMode="auto">
              <a:xfrm>
                <a:off x="2382" y="2281"/>
                <a:ext cx="910" cy="440"/>
              </a:xfrm>
              <a:custGeom>
                <a:avLst/>
                <a:gdLst>
                  <a:gd name="T0" fmla="*/ 625 w 910"/>
                  <a:gd name="T1" fmla="*/ 174 h 440"/>
                  <a:gd name="T2" fmla="*/ 752 w 910"/>
                  <a:gd name="T3" fmla="*/ 211 h 440"/>
                  <a:gd name="T4" fmla="*/ 789 w 910"/>
                  <a:gd name="T5" fmla="*/ 243 h 440"/>
                  <a:gd name="T6" fmla="*/ 819 w 910"/>
                  <a:gd name="T7" fmla="*/ 325 h 440"/>
                  <a:gd name="T8" fmla="*/ 869 w 910"/>
                  <a:gd name="T9" fmla="*/ 385 h 440"/>
                  <a:gd name="T10" fmla="*/ 910 w 910"/>
                  <a:gd name="T11" fmla="*/ 440 h 440"/>
                  <a:gd name="T12" fmla="*/ 811 w 910"/>
                  <a:gd name="T13" fmla="*/ 390 h 440"/>
                  <a:gd name="T14" fmla="*/ 731 w 910"/>
                  <a:gd name="T15" fmla="*/ 366 h 440"/>
                  <a:gd name="T16" fmla="*/ 616 w 910"/>
                  <a:gd name="T17" fmla="*/ 315 h 440"/>
                  <a:gd name="T18" fmla="*/ 570 w 910"/>
                  <a:gd name="T19" fmla="*/ 267 h 440"/>
                  <a:gd name="T20" fmla="*/ 542 w 910"/>
                  <a:gd name="T21" fmla="*/ 199 h 440"/>
                  <a:gd name="T22" fmla="*/ 127 w 910"/>
                  <a:gd name="T23" fmla="*/ 98 h 440"/>
                  <a:gd name="T24" fmla="*/ 0 w 910"/>
                  <a:gd name="T25" fmla="*/ 4 h 440"/>
                  <a:gd name="T26" fmla="*/ 62 w 910"/>
                  <a:gd name="T27" fmla="*/ 0 h 440"/>
                  <a:gd name="T28" fmla="*/ 198 w 910"/>
                  <a:gd name="T29" fmla="*/ 30 h 440"/>
                  <a:gd name="T30" fmla="*/ 625 w 910"/>
                  <a:gd name="T31" fmla="*/ 174 h 4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10"/>
                  <a:gd name="T49" fmla="*/ 0 h 440"/>
                  <a:gd name="T50" fmla="*/ 910 w 910"/>
                  <a:gd name="T51" fmla="*/ 440 h 44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10" h="440">
                    <a:moveTo>
                      <a:pt x="625" y="174"/>
                    </a:moveTo>
                    <a:lnTo>
                      <a:pt x="752" y="211"/>
                    </a:lnTo>
                    <a:lnTo>
                      <a:pt x="789" y="243"/>
                    </a:lnTo>
                    <a:lnTo>
                      <a:pt x="819" y="325"/>
                    </a:lnTo>
                    <a:lnTo>
                      <a:pt x="869" y="385"/>
                    </a:lnTo>
                    <a:lnTo>
                      <a:pt x="910" y="440"/>
                    </a:lnTo>
                    <a:lnTo>
                      <a:pt x="811" y="390"/>
                    </a:lnTo>
                    <a:lnTo>
                      <a:pt x="731" y="366"/>
                    </a:lnTo>
                    <a:lnTo>
                      <a:pt x="616" y="315"/>
                    </a:lnTo>
                    <a:lnTo>
                      <a:pt x="570" y="267"/>
                    </a:lnTo>
                    <a:lnTo>
                      <a:pt x="542" y="199"/>
                    </a:lnTo>
                    <a:lnTo>
                      <a:pt x="127" y="98"/>
                    </a:lnTo>
                    <a:lnTo>
                      <a:pt x="0" y="4"/>
                    </a:lnTo>
                    <a:lnTo>
                      <a:pt x="62" y="0"/>
                    </a:lnTo>
                    <a:lnTo>
                      <a:pt x="198" y="30"/>
                    </a:lnTo>
                    <a:lnTo>
                      <a:pt x="625" y="174"/>
                    </a:lnTo>
                    <a:close/>
                  </a:path>
                </a:pathLst>
              </a:custGeom>
              <a:solidFill>
                <a:srgbClr val="E040A0"/>
              </a:solidFill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48188" name="Group 19"/>
              <p:cNvGrpSpPr>
                <a:grpSpLocks/>
              </p:cNvGrpSpPr>
              <p:nvPr/>
            </p:nvGrpSpPr>
            <p:grpSpPr bwMode="auto">
              <a:xfrm>
                <a:off x="3033" y="2533"/>
                <a:ext cx="751" cy="454"/>
                <a:chOff x="3033" y="2533"/>
                <a:chExt cx="751" cy="454"/>
              </a:xfrm>
            </p:grpSpPr>
            <p:sp>
              <p:nvSpPr>
                <p:cNvPr id="48189" name="Freeform 20"/>
                <p:cNvSpPr>
                  <a:spLocks/>
                </p:cNvSpPr>
                <p:nvPr/>
              </p:nvSpPr>
              <p:spPr bwMode="auto">
                <a:xfrm>
                  <a:off x="3033" y="2533"/>
                  <a:ext cx="751" cy="454"/>
                </a:xfrm>
                <a:custGeom>
                  <a:avLst/>
                  <a:gdLst>
                    <a:gd name="T0" fmla="*/ 0 w 751"/>
                    <a:gd name="T1" fmla="*/ 369 h 454"/>
                    <a:gd name="T2" fmla="*/ 101 w 751"/>
                    <a:gd name="T3" fmla="*/ 343 h 454"/>
                    <a:gd name="T4" fmla="*/ 130 w 751"/>
                    <a:gd name="T5" fmla="*/ 304 h 454"/>
                    <a:gd name="T6" fmla="*/ 154 w 751"/>
                    <a:gd name="T7" fmla="*/ 267 h 454"/>
                    <a:gd name="T8" fmla="*/ 158 w 751"/>
                    <a:gd name="T9" fmla="*/ 223 h 454"/>
                    <a:gd name="T10" fmla="*/ 138 w 751"/>
                    <a:gd name="T11" fmla="*/ 166 h 454"/>
                    <a:gd name="T12" fmla="*/ 121 w 751"/>
                    <a:gd name="T13" fmla="*/ 107 h 454"/>
                    <a:gd name="T14" fmla="*/ 147 w 751"/>
                    <a:gd name="T15" fmla="*/ 97 h 454"/>
                    <a:gd name="T16" fmla="*/ 181 w 751"/>
                    <a:gd name="T17" fmla="*/ 94 h 454"/>
                    <a:gd name="T18" fmla="*/ 222 w 751"/>
                    <a:gd name="T19" fmla="*/ 107 h 454"/>
                    <a:gd name="T20" fmla="*/ 262 w 751"/>
                    <a:gd name="T21" fmla="*/ 139 h 454"/>
                    <a:gd name="T22" fmla="*/ 308 w 751"/>
                    <a:gd name="T23" fmla="*/ 207 h 454"/>
                    <a:gd name="T24" fmla="*/ 349 w 751"/>
                    <a:gd name="T25" fmla="*/ 150 h 454"/>
                    <a:gd name="T26" fmla="*/ 411 w 751"/>
                    <a:gd name="T27" fmla="*/ 105 h 454"/>
                    <a:gd name="T28" fmla="*/ 471 w 751"/>
                    <a:gd name="T29" fmla="*/ 76 h 454"/>
                    <a:gd name="T30" fmla="*/ 554 w 751"/>
                    <a:gd name="T31" fmla="*/ 31 h 454"/>
                    <a:gd name="T32" fmla="*/ 616 w 751"/>
                    <a:gd name="T33" fmla="*/ 3 h 454"/>
                    <a:gd name="T34" fmla="*/ 657 w 751"/>
                    <a:gd name="T35" fmla="*/ 0 h 454"/>
                    <a:gd name="T36" fmla="*/ 684 w 751"/>
                    <a:gd name="T37" fmla="*/ 15 h 454"/>
                    <a:gd name="T38" fmla="*/ 671 w 751"/>
                    <a:gd name="T39" fmla="*/ 38 h 454"/>
                    <a:gd name="T40" fmla="*/ 636 w 751"/>
                    <a:gd name="T41" fmla="*/ 76 h 454"/>
                    <a:gd name="T42" fmla="*/ 584 w 751"/>
                    <a:gd name="T43" fmla="*/ 123 h 454"/>
                    <a:gd name="T44" fmla="*/ 519 w 751"/>
                    <a:gd name="T45" fmla="*/ 172 h 454"/>
                    <a:gd name="T46" fmla="*/ 609 w 751"/>
                    <a:gd name="T47" fmla="*/ 160 h 454"/>
                    <a:gd name="T48" fmla="*/ 682 w 751"/>
                    <a:gd name="T49" fmla="*/ 161 h 454"/>
                    <a:gd name="T50" fmla="*/ 719 w 751"/>
                    <a:gd name="T51" fmla="*/ 172 h 454"/>
                    <a:gd name="T52" fmla="*/ 719 w 751"/>
                    <a:gd name="T53" fmla="*/ 196 h 454"/>
                    <a:gd name="T54" fmla="*/ 700 w 751"/>
                    <a:gd name="T55" fmla="*/ 217 h 454"/>
                    <a:gd name="T56" fmla="*/ 662 w 751"/>
                    <a:gd name="T57" fmla="*/ 240 h 454"/>
                    <a:gd name="T58" fmla="*/ 600 w 751"/>
                    <a:gd name="T59" fmla="*/ 253 h 454"/>
                    <a:gd name="T60" fmla="*/ 671 w 751"/>
                    <a:gd name="T61" fmla="*/ 249 h 454"/>
                    <a:gd name="T62" fmla="*/ 730 w 751"/>
                    <a:gd name="T63" fmla="*/ 260 h 454"/>
                    <a:gd name="T64" fmla="*/ 751 w 751"/>
                    <a:gd name="T65" fmla="*/ 290 h 454"/>
                    <a:gd name="T66" fmla="*/ 731 w 751"/>
                    <a:gd name="T67" fmla="*/ 314 h 454"/>
                    <a:gd name="T68" fmla="*/ 685 w 751"/>
                    <a:gd name="T69" fmla="*/ 327 h 454"/>
                    <a:gd name="T70" fmla="*/ 565 w 751"/>
                    <a:gd name="T71" fmla="*/ 323 h 454"/>
                    <a:gd name="T72" fmla="*/ 623 w 751"/>
                    <a:gd name="T73" fmla="*/ 336 h 454"/>
                    <a:gd name="T74" fmla="*/ 652 w 751"/>
                    <a:gd name="T75" fmla="*/ 350 h 454"/>
                    <a:gd name="T76" fmla="*/ 673 w 751"/>
                    <a:gd name="T77" fmla="*/ 369 h 454"/>
                    <a:gd name="T78" fmla="*/ 666 w 751"/>
                    <a:gd name="T79" fmla="*/ 398 h 454"/>
                    <a:gd name="T80" fmla="*/ 630 w 751"/>
                    <a:gd name="T81" fmla="*/ 415 h 454"/>
                    <a:gd name="T82" fmla="*/ 592 w 751"/>
                    <a:gd name="T83" fmla="*/ 414 h 454"/>
                    <a:gd name="T84" fmla="*/ 538 w 751"/>
                    <a:gd name="T85" fmla="*/ 404 h 454"/>
                    <a:gd name="T86" fmla="*/ 487 w 751"/>
                    <a:gd name="T87" fmla="*/ 388 h 454"/>
                    <a:gd name="T88" fmla="*/ 455 w 751"/>
                    <a:gd name="T89" fmla="*/ 417 h 454"/>
                    <a:gd name="T90" fmla="*/ 422 w 751"/>
                    <a:gd name="T91" fmla="*/ 438 h 454"/>
                    <a:gd name="T92" fmla="*/ 383 w 751"/>
                    <a:gd name="T93" fmla="*/ 449 h 454"/>
                    <a:gd name="T94" fmla="*/ 333 w 751"/>
                    <a:gd name="T95" fmla="*/ 454 h 454"/>
                    <a:gd name="T96" fmla="*/ 126 w 751"/>
                    <a:gd name="T97" fmla="*/ 423 h 454"/>
                    <a:gd name="T98" fmla="*/ 0 w 751"/>
                    <a:gd name="T99" fmla="*/ 369 h 45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751"/>
                    <a:gd name="T151" fmla="*/ 0 h 454"/>
                    <a:gd name="T152" fmla="*/ 751 w 751"/>
                    <a:gd name="T153" fmla="*/ 454 h 454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751" h="454">
                      <a:moveTo>
                        <a:pt x="0" y="369"/>
                      </a:moveTo>
                      <a:lnTo>
                        <a:pt x="101" y="343"/>
                      </a:lnTo>
                      <a:lnTo>
                        <a:pt x="130" y="304"/>
                      </a:lnTo>
                      <a:lnTo>
                        <a:pt x="154" y="267"/>
                      </a:lnTo>
                      <a:lnTo>
                        <a:pt x="158" y="223"/>
                      </a:lnTo>
                      <a:lnTo>
                        <a:pt x="138" y="166"/>
                      </a:lnTo>
                      <a:lnTo>
                        <a:pt x="121" y="107"/>
                      </a:lnTo>
                      <a:lnTo>
                        <a:pt x="147" y="97"/>
                      </a:lnTo>
                      <a:lnTo>
                        <a:pt x="181" y="94"/>
                      </a:lnTo>
                      <a:lnTo>
                        <a:pt x="222" y="107"/>
                      </a:lnTo>
                      <a:lnTo>
                        <a:pt x="262" y="139"/>
                      </a:lnTo>
                      <a:lnTo>
                        <a:pt x="308" y="207"/>
                      </a:lnTo>
                      <a:lnTo>
                        <a:pt x="349" y="150"/>
                      </a:lnTo>
                      <a:lnTo>
                        <a:pt x="411" y="105"/>
                      </a:lnTo>
                      <a:lnTo>
                        <a:pt x="471" y="76"/>
                      </a:lnTo>
                      <a:lnTo>
                        <a:pt x="554" y="31"/>
                      </a:lnTo>
                      <a:lnTo>
                        <a:pt x="616" y="3"/>
                      </a:lnTo>
                      <a:lnTo>
                        <a:pt x="657" y="0"/>
                      </a:lnTo>
                      <a:lnTo>
                        <a:pt x="684" y="15"/>
                      </a:lnTo>
                      <a:lnTo>
                        <a:pt x="671" y="38"/>
                      </a:lnTo>
                      <a:lnTo>
                        <a:pt x="636" y="76"/>
                      </a:lnTo>
                      <a:lnTo>
                        <a:pt x="584" y="123"/>
                      </a:lnTo>
                      <a:lnTo>
                        <a:pt x="519" y="172"/>
                      </a:lnTo>
                      <a:lnTo>
                        <a:pt x="609" y="160"/>
                      </a:lnTo>
                      <a:lnTo>
                        <a:pt x="682" y="161"/>
                      </a:lnTo>
                      <a:lnTo>
                        <a:pt x="719" y="172"/>
                      </a:lnTo>
                      <a:lnTo>
                        <a:pt x="719" y="196"/>
                      </a:lnTo>
                      <a:lnTo>
                        <a:pt x="700" y="217"/>
                      </a:lnTo>
                      <a:lnTo>
                        <a:pt x="662" y="240"/>
                      </a:lnTo>
                      <a:lnTo>
                        <a:pt x="600" y="253"/>
                      </a:lnTo>
                      <a:lnTo>
                        <a:pt x="671" y="249"/>
                      </a:lnTo>
                      <a:lnTo>
                        <a:pt x="730" y="260"/>
                      </a:lnTo>
                      <a:lnTo>
                        <a:pt x="751" y="290"/>
                      </a:lnTo>
                      <a:lnTo>
                        <a:pt x="731" y="314"/>
                      </a:lnTo>
                      <a:lnTo>
                        <a:pt x="685" y="327"/>
                      </a:lnTo>
                      <a:lnTo>
                        <a:pt x="565" y="323"/>
                      </a:lnTo>
                      <a:lnTo>
                        <a:pt x="623" y="336"/>
                      </a:lnTo>
                      <a:lnTo>
                        <a:pt x="652" y="350"/>
                      </a:lnTo>
                      <a:lnTo>
                        <a:pt x="673" y="369"/>
                      </a:lnTo>
                      <a:lnTo>
                        <a:pt x="666" y="398"/>
                      </a:lnTo>
                      <a:lnTo>
                        <a:pt x="630" y="415"/>
                      </a:lnTo>
                      <a:lnTo>
                        <a:pt x="592" y="414"/>
                      </a:lnTo>
                      <a:lnTo>
                        <a:pt x="538" y="404"/>
                      </a:lnTo>
                      <a:lnTo>
                        <a:pt x="487" y="388"/>
                      </a:lnTo>
                      <a:lnTo>
                        <a:pt x="455" y="417"/>
                      </a:lnTo>
                      <a:lnTo>
                        <a:pt x="422" y="438"/>
                      </a:lnTo>
                      <a:lnTo>
                        <a:pt x="383" y="449"/>
                      </a:lnTo>
                      <a:lnTo>
                        <a:pt x="333" y="454"/>
                      </a:lnTo>
                      <a:lnTo>
                        <a:pt x="126" y="423"/>
                      </a:lnTo>
                      <a:lnTo>
                        <a:pt x="0" y="369"/>
                      </a:lnTo>
                      <a:close/>
                    </a:path>
                  </a:pathLst>
                </a:custGeom>
                <a:solidFill>
                  <a:srgbClr val="E0A080"/>
                </a:solidFill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grpSp>
              <p:nvGrpSpPr>
                <p:cNvPr id="48190" name="Group 21"/>
                <p:cNvGrpSpPr>
                  <a:grpSpLocks/>
                </p:cNvGrpSpPr>
                <p:nvPr/>
              </p:nvGrpSpPr>
              <p:grpSpPr bwMode="auto">
                <a:xfrm>
                  <a:off x="3136" y="2727"/>
                  <a:ext cx="520" cy="229"/>
                  <a:chOff x="3136" y="2727"/>
                  <a:chExt cx="520" cy="229"/>
                </a:xfrm>
              </p:grpSpPr>
              <p:sp>
                <p:nvSpPr>
                  <p:cNvPr id="48191" name="Freeform 22"/>
                  <p:cNvSpPr>
                    <a:spLocks/>
                  </p:cNvSpPr>
                  <p:nvPr/>
                </p:nvSpPr>
                <p:spPr bwMode="auto">
                  <a:xfrm>
                    <a:off x="3486" y="2729"/>
                    <a:ext cx="170" cy="65"/>
                  </a:xfrm>
                  <a:custGeom>
                    <a:avLst/>
                    <a:gdLst>
                      <a:gd name="T0" fmla="*/ 170 w 170"/>
                      <a:gd name="T1" fmla="*/ 58 h 65"/>
                      <a:gd name="T2" fmla="*/ 107 w 170"/>
                      <a:gd name="T3" fmla="*/ 65 h 65"/>
                      <a:gd name="T4" fmla="*/ 54 w 170"/>
                      <a:gd name="T5" fmla="*/ 63 h 65"/>
                      <a:gd name="T6" fmla="*/ 16 w 170"/>
                      <a:gd name="T7" fmla="*/ 52 h 65"/>
                      <a:gd name="T8" fmla="*/ 0 w 170"/>
                      <a:gd name="T9" fmla="*/ 33 h 65"/>
                      <a:gd name="T10" fmla="*/ 11 w 170"/>
                      <a:gd name="T11" fmla="*/ 13 h 65"/>
                      <a:gd name="T12" fmla="*/ 46 w 170"/>
                      <a:gd name="T13" fmla="*/ 0 h 6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70"/>
                      <a:gd name="T22" fmla="*/ 0 h 65"/>
                      <a:gd name="T23" fmla="*/ 170 w 170"/>
                      <a:gd name="T24" fmla="*/ 65 h 6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70" h="65">
                        <a:moveTo>
                          <a:pt x="170" y="58"/>
                        </a:moveTo>
                        <a:lnTo>
                          <a:pt x="107" y="65"/>
                        </a:lnTo>
                        <a:lnTo>
                          <a:pt x="54" y="63"/>
                        </a:lnTo>
                        <a:lnTo>
                          <a:pt x="16" y="52"/>
                        </a:lnTo>
                        <a:lnTo>
                          <a:pt x="0" y="33"/>
                        </a:lnTo>
                        <a:lnTo>
                          <a:pt x="11" y="13"/>
                        </a:lnTo>
                        <a:lnTo>
                          <a:pt x="46" y="0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48192" name="Freeform 23"/>
                  <p:cNvSpPr>
                    <a:spLocks/>
                  </p:cNvSpPr>
                  <p:nvPr/>
                </p:nvSpPr>
                <p:spPr bwMode="auto">
                  <a:xfrm>
                    <a:off x="3456" y="2794"/>
                    <a:ext cx="183" cy="68"/>
                  </a:xfrm>
                  <a:custGeom>
                    <a:avLst/>
                    <a:gdLst>
                      <a:gd name="T0" fmla="*/ 183 w 183"/>
                      <a:gd name="T1" fmla="*/ 66 h 68"/>
                      <a:gd name="T2" fmla="*/ 119 w 183"/>
                      <a:gd name="T3" fmla="*/ 68 h 68"/>
                      <a:gd name="T4" fmla="*/ 62 w 183"/>
                      <a:gd name="T5" fmla="*/ 64 h 68"/>
                      <a:gd name="T6" fmla="*/ 23 w 183"/>
                      <a:gd name="T7" fmla="*/ 55 h 68"/>
                      <a:gd name="T8" fmla="*/ 0 w 183"/>
                      <a:gd name="T9" fmla="*/ 35 h 68"/>
                      <a:gd name="T10" fmla="*/ 9 w 183"/>
                      <a:gd name="T11" fmla="*/ 18 h 68"/>
                      <a:gd name="T12" fmla="*/ 38 w 183"/>
                      <a:gd name="T13" fmla="*/ 0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83"/>
                      <a:gd name="T22" fmla="*/ 0 h 68"/>
                      <a:gd name="T23" fmla="*/ 183 w 183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83" h="68">
                        <a:moveTo>
                          <a:pt x="183" y="66"/>
                        </a:moveTo>
                        <a:lnTo>
                          <a:pt x="119" y="68"/>
                        </a:lnTo>
                        <a:lnTo>
                          <a:pt x="62" y="64"/>
                        </a:lnTo>
                        <a:lnTo>
                          <a:pt x="23" y="55"/>
                        </a:lnTo>
                        <a:lnTo>
                          <a:pt x="0" y="35"/>
                        </a:lnTo>
                        <a:lnTo>
                          <a:pt x="9" y="18"/>
                        </a:lnTo>
                        <a:lnTo>
                          <a:pt x="38" y="0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48193" name="Freeform 24"/>
                  <p:cNvSpPr>
                    <a:spLocks/>
                  </p:cNvSpPr>
                  <p:nvPr/>
                </p:nvSpPr>
                <p:spPr bwMode="auto">
                  <a:xfrm>
                    <a:off x="3402" y="2842"/>
                    <a:ext cx="116" cy="83"/>
                  </a:xfrm>
                  <a:custGeom>
                    <a:avLst/>
                    <a:gdLst>
                      <a:gd name="T0" fmla="*/ 116 w 116"/>
                      <a:gd name="T1" fmla="*/ 83 h 83"/>
                      <a:gd name="T2" fmla="*/ 58 w 116"/>
                      <a:gd name="T3" fmla="*/ 70 h 83"/>
                      <a:gd name="T4" fmla="*/ 23 w 116"/>
                      <a:gd name="T5" fmla="*/ 54 h 83"/>
                      <a:gd name="T6" fmla="*/ 0 w 116"/>
                      <a:gd name="T7" fmla="*/ 30 h 83"/>
                      <a:gd name="T8" fmla="*/ 12 w 116"/>
                      <a:gd name="T9" fmla="*/ 8 h 83"/>
                      <a:gd name="T10" fmla="*/ 40 w 116"/>
                      <a:gd name="T11" fmla="*/ 0 h 8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16"/>
                      <a:gd name="T19" fmla="*/ 0 h 83"/>
                      <a:gd name="T20" fmla="*/ 116 w 116"/>
                      <a:gd name="T21" fmla="*/ 83 h 8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16" h="83">
                        <a:moveTo>
                          <a:pt x="116" y="83"/>
                        </a:moveTo>
                        <a:lnTo>
                          <a:pt x="58" y="70"/>
                        </a:lnTo>
                        <a:lnTo>
                          <a:pt x="23" y="54"/>
                        </a:lnTo>
                        <a:lnTo>
                          <a:pt x="0" y="30"/>
                        </a:lnTo>
                        <a:lnTo>
                          <a:pt x="12" y="8"/>
                        </a:lnTo>
                        <a:lnTo>
                          <a:pt x="40" y="0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48194" name="Freeform 25"/>
                  <p:cNvSpPr>
                    <a:spLocks/>
                  </p:cNvSpPr>
                  <p:nvPr/>
                </p:nvSpPr>
                <p:spPr bwMode="auto">
                  <a:xfrm>
                    <a:off x="3341" y="2727"/>
                    <a:ext cx="25" cy="79"/>
                  </a:xfrm>
                  <a:custGeom>
                    <a:avLst/>
                    <a:gdLst>
                      <a:gd name="T0" fmla="*/ 0 w 25"/>
                      <a:gd name="T1" fmla="*/ 0 h 79"/>
                      <a:gd name="T2" fmla="*/ 22 w 25"/>
                      <a:gd name="T3" fmla="*/ 35 h 79"/>
                      <a:gd name="T4" fmla="*/ 25 w 25"/>
                      <a:gd name="T5" fmla="*/ 55 h 79"/>
                      <a:gd name="T6" fmla="*/ 22 w 25"/>
                      <a:gd name="T7" fmla="*/ 79 h 7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5"/>
                      <a:gd name="T13" fmla="*/ 0 h 79"/>
                      <a:gd name="T14" fmla="*/ 25 w 25"/>
                      <a:gd name="T15" fmla="*/ 79 h 7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5" h="79">
                        <a:moveTo>
                          <a:pt x="0" y="0"/>
                        </a:moveTo>
                        <a:lnTo>
                          <a:pt x="22" y="35"/>
                        </a:lnTo>
                        <a:lnTo>
                          <a:pt x="25" y="55"/>
                        </a:lnTo>
                        <a:lnTo>
                          <a:pt x="22" y="79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48195" name="Freeform 26"/>
                  <p:cNvSpPr>
                    <a:spLocks/>
                  </p:cNvSpPr>
                  <p:nvPr/>
                </p:nvSpPr>
                <p:spPr bwMode="auto">
                  <a:xfrm>
                    <a:off x="3336" y="2727"/>
                    <a:ext cx="99" cy="31"/>
                  </a:xfrm>
                  <a:custGeom>
                    <a:avLst/>
                    <a:gdLst>
                      <a:gd name="T0" fmla="*/ 0 w 99"/>
                      <a:gd name="T1" fmla="*/ 0 h 31"/>
                      <a:gd name="T2" fmla="*/ 42 w 99"/>
                      <a:gd name="T3" fmla="*/ 3 h 31"/>
                      <a:gd name="T4" fmla="*/ 74 w 99"/>
                      <a:gd name="T5" fmla="*/ 13 h 31"/>
                      <a:gd name="T6" fmla="*/ 99 w 99"/>
                      <a:gd name="T7" fmla="*/ 31 h 3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99"/>
                      <a:gd name="T13" fmla="*/ 0 h 31"/>
                      <a:gd name="T14" fmla="*/ 99 w 99"/>
                      <a:gd name="T15" fmla="*/ 31 h 3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99" h="31">
                        <a:moveTo>
                          <a:pt x="0" y="0"/>
                        </a:moveTo>
                        <a:lnTo>
                          <a:pt x="42" y="3"/>
                        </a:lnTo>
                        <a:lnTo>
                          <a:pt x="74" y="13"/>
                        </a:lnTo>
                        <a:lnTo>
                          <a:pt x="99" y="31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48196" name="Freeform 27"/>
                  <p:cNvSpPr>
                    <a:spLocks/>
                  </p:cNvSpPr>
                  <p:nvPr/>
                </p:nvSpPr>
                <p:spPr bwMode="auto">
                  <a:xfrm>
                    <a:off x="3136" y="2871"/>
                    <a:ext cx="170" cy="85"/>
                  </a:xfrm>
                  <a:custGeom>
                    <a:avLst/>
                    <a:gdLst>
                      <a:gd name="T0" fmla="*/ 0 w 170"/>
                      <a:gd name="T1" fmla="*/ 0 h 85"/>
                      <a:gd name="T2" fmla="*/ 4 w 170"/>
                      <a:gd name="T3" fmla="*/ 13 h 85"/>
                      <a:gd name="T4" fmla="*/ 11 w 170"/>
                      <a:gd name="T5" fmla="*/ 28 h 85"/>
                      <a:gd name="T6" fmla="*/ 21 w 170"/>
                      <a:gd name="T7" fmla="*/ 38 h 85"/>
                      <a:gd name="T8" fmla="*/ 48 w 170"/>
                      <a:gd name="T9" fmla="*/ 50 h 85"/>
                      <a:gd name="T10" fmla="*/ 80 w 170"/>
                      <a:gd name="T11" fmla="*/ 59 h 85"/>
                      <a:gd name="T12" fmla="*/ 115 w 170"/>
                      <a:gd name="T13" fmla="*/ 60 h 85"/>
                      <a:gd name="T14" fmla="*/ 142 w 170"/>
                      <a:gd name="T15" fmla="*/ 64 h 85"/>
                      <a:gd name="T16" fmla="*/ 159 w 170"/>
                      <a:gd name="T17" fmla="*/ 75 h 85"/>
                      <a:gd name="T18" fmla="*/ 170 w 170"/>
                      <a:gd name="T19" fmla="*/ 84 h 85"/>
                      <a:gd name="T20" fmla="*/ 170 w 170"/>
                      <a:gd name="T21" fmla="*/ 85 h 8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70"/>
                      <a:gd name="T34" fmla="*/ 0 h 85"/>
                      <a:gd name="T35" fmla="*/ 170 w 170"/>
                      <a:gd name="T36" fmla="*/ 85 h 8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70" h="85">
                        <a:moveTo>
                          <a:pt x="0" y="0"/>
                        </a:moveTo>
                        <a:lnTo>
                          <a:pt x="4" y="13"/>
                        </a:lnTo>
                        <a:lnTo>
                          <a:pt x="11" y="28"/>
                        </a:lnTo>
                        <a:lnTo>
                          <a:pt x="21" y="38"/>
                        </a:lnTo>
                        <a:lnTo>
                          <a:pt x="48" y="50"/>
                        </a:lnTo>
                        <a:lnTo>
                          <a:pt x="80" y="59"/>
                        </a:lnTo>
                        <a:lnTo>
                          <a:pt x="115" y="60"/>
                        </a:lnTo>
                        <a:lnTo>
                          <a:pt x="142" y="64"/>
                        </a:lnTo>
                        <a:lnTo>
                          <a:pt x="159" y="75"/>
                        </a:lnTo>
                        <a:lnTo>
                          <a:pt x="170" y="84"/>
                        </a:lnTo>
                        <a:lnTo>
                          <a:pt x="170" y="85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</p:grpSp>
        </p:grpSp>
        <p:grpSp>
          <p:nvGrpSpPr>
            <p:cNvPr id="48134" name="Group 28"/>
            <p:cNvGrpSpPr>
              <a:grpSpLocks/>
            </p:cNvGrpSpPr>
            <p:nvPr/>
          </p:nvGrpSpPr>
          <p:grpSpPr bwMode="auto">
            <a:xfrm>
              <a:off x="1945" y="1738"/>
              <a:ext cx="1968" cy="1598"/>
              <a:chOff x="1945" y="1738"/>
              <a:chExt cx="1968" cy="1598"/>
            </a:xfrm>
          </p:grpSpPr>
          <p:grpSp>
            <p:nvGrpSpPr>
              <p:cNvPr id="48135" name="Group 29"/>
              <p:cNvGrpSpPr>
                <a:grpSpLocks/>
              </p:cNvGrpSpPr>
              <p:nvPr/>
            </p:nvGrpSpPr>
            <p:grpSpPr bwMode="auto">
              <a:xfrm>
                <a:off x="2290" y="1738"/>
                <a:ext cx="1565" cy="885"/>
                <a:chOff x="2290" y="1738"/>
                <a:chExt cx="1565" cy="885"/>
              </a:xfrm>
            </p:grpSpPr>
            <p:sp>
              <p:nvSpPr>
                <p:cNvPr id="48156" name="Freeform 30"/>
                <p:cNvSpPr>
                  <a:spLocks/>
                </p:cNvSpPr>
                <p:nvPr/>
              </p:nvSpPr>
              <p:spPr bwMode="auto">
                <a:xfrm>
                  <a:off x="2437" y="1738"/>
                  <a:ext cx="1398" cy="885"/>
                </a:xfrm>
                <a:custGeom>
                  <a:avLst/>
                  <a:gdLst>
                    <a:gd name="T0" fmla="*/ 171 w 1398"/>
                    <a:gd name="T1" fmla="*/ 701 h 885"/>
                    <a:gd name="T2" fmla="*/ 239 w 1398"/>
                    <a:gd name="T3" fmla="*/ 626 h 885"/>
                    <a:gd name="T4" fmla="*/ 239 w 1398"/>
                    <a:gd name="T5" fmla="*/ 603 h 885"/>
                    <a:gd name="T6" fmla="*/ 214 w 1398"/>
                    <a:gd name="T7" fmla="*/ 573 h 885"/>
                    <a:gd name="T8" fmla="*/ 177 w 1398"/>
                    <a:gd name="T9" fmla="*/ 540 h 885"/>
                    <a:gd name="T10" fmla="*/ 108 w 1398"/>
                    <a:gd name="T11" fmla="*/ 509 h 885"/>
                    <a:gd name="T12" fmla="*/ 64 w 1398"/>
                    <a:gd name="T13" fmla="*/ 466 h 885"/>
                    <a:gd name="T14" fmla="*/ 42 w 1398"/>
                    <a:gd name="T15" fmla="*/ 429 h 885"/>
                    <a:gd name="T16" fmla="*/ 16 w 1398"/>
                    <a:gd name="T17" fmla="*/ 401 h 885"/>
                    <a:gd name="T18" fmla="*/ 16 w 1398"/>
                    <a:gd name="T19" fmla="*/ 368 h 885"/>
                    <a:gd name="T20" fmla="*/ 0 w 1398"/>
                    <a:gd name="T21" fmla="*/ 292 h 885"/>
                    <a:gd name="T22" fmla="*/ 16 w 1398"/>
                    <a:gd name="T23" fmla="*/ 235 h 885"/>
                    <a:gd name="T24" fmla="*/ 46 w 1398"/>
                    <a:gd name="T25" fmla="*/ 184 h 885"/>
                    <a:gd name="T26" fmla="*/ 88 w 1398"/>
                    <a:gd name="T27" fmla="*/ 131 h 885"/>
                    <a:gd name="T28" fmla="*/ 140 w 1398"/>
                    <a:gd name="T29" fmla="*/ 100 h 885"/>
                    <a:gd name="T30" fmla="*/ 235 w 1398"/>
                    <a:gd name="T31" fmla="*/ 63 h 885"/>
                    <a:gd name="T32" fmla="*/ 340 w 1398"/>
                    <a:gd name="T33" fmla="*/ 37 h 885"/>
                    <a:gd name="T34" fmla="*/ 449 w 1398"/>
                    <a:gd name="T35" fmla="*/ 15 h 885"/>
                    <a:gd name="T36" fmla="*/ 589 w 1398"/>
                    <a:gd name="T37" fmla="*/ 2 h 885"/>
                    <a:gd name="T38" fmla="*/ 688 w 1398"/>
                    <a:gd name="T39" fmla="*/ 0 h 885"/>
                    <a:gd name="T40" fmla="*/ 787 w 1398"/>
                    <a:gd name="T41" fmla="*/ 5 h 885"/>
                    <a:gd name="T42" fmla="*/ 913 w 1398"/>
                    <a:gd name="T43" fmla="*/ 20 h 885"/>
                    <a:gd name="T44" fmla="*/ 1028 w 1398"/>
                    <a:gd name="T45" fmla="*/ 42 h 885"/>
                    <a:gd name="T46" fmla="*/ 1111 w 1398"/>
                    <a:gd name="T47" fmla="*/ 68 h 885"/>
                    <a:gd name="T48" fmla="*/ 1216 w 1398"/>
                    <a:gd name="T49" fmla="*/ 116 h 885"/>
                    <a:gd name="T50" fmla="*/ 1287 w 1398"/>
                    <a:gd name="T51" fmla="*/ 173 h 885"/>
                    <a:gd name="T52" fmla="*/ 1340 w 1398"/>
                    <a:gd name="T53" fmla="*/ 225 h 885"/>
                    <a:gd name="T54" fmla="*/ 1366 w 1398"/>
                    <a:gd name="T55" fmla="*/ 263 h 885"/>
                    <a:gd name="T56" fmla="*/ 1398 w 1398"/>
                    <a:gd name="T57" fmla="*/ 330 h 885"/>
                    <a:gd name="T58" fmla="*/ 1398 w 1398"/>
                    <a:gd name="T59" fmla="*/ 381 h 885"/>
                    <a:gd name="T60" fmla="*/ 1377 w 1398"/>
                    <a:gd name="T61" fmla="*/ 455 h 885"/>
                    <a:gd name="T62" fmla="*/ 1345 w 1398"/>
                    <a:gd name="T63" fmla="*/ 514 h 885"/>
                    <a:gd name="T64" fmla="*/ 1297 w 1398"/>
                    <a:gd name="T65" fmla="*/ 565 h 885"/>
                    <a:gd name="T66" fmla="*/ 1257 w 1398"/>
                    <a:gd name="T67" fmla="*/ 594 h 885"/>
                    <a:gd name="T68" fmla="*/ 1196 w 1398"/>
                    <a:gd name="T69" fmla="*/ 626 h 885"/>
                    <a:gd name="T70" fmla="*/ 1097 w 1398"/>
                    <a:gd name="T71" fmla="*/ 650 h 885"/>
                    <a:gd name="T72" fmla="*/ 1023 w 1398"/>
                    <a:gd name="T73" fmla="*/ 666 h 885"/>
                    <a:gd name="T74" fmla="*/ 940 w 1398"/>
                    <a:gd name="T75" fmla="*/ 681 h 885"/>
                    <a:gd name="T76" fmla="*/ 809 w 1398"/>
                    <a:gd name="T77" fmla="*/ 689 h 885"/>
                    <a:gd name="T78" fmla="*/ 695 w 1398"/>
                    <a:gd name="T79" fmla="*/ 701 h 885"/>
                    <a:gd name="T80" fmla="*/ 621 w 1398"/>
                    <a:gd name="T81" fmla="*/ 711 h 885"/>
                    <a:gd name="T82" fmla="*/ 600 w 1398"/>
                    <a:gd name="T83" fmla="*/ 732 h 885"/>
                    <a:gd name="T84" fmla="*/ 605 w 1398"/>
                    <a:gd name="T85" fmla="*/ 759 h 885"/>
                    <a:gd name="T86" fmla="*/ 600 w 1398"/>
                    <a:gd name="T87" fmla="*/ 785 h 885"/>
                    <a:gd name="T88" fmla="*/ 584 w 1398"/>
                    <a:gd name="T89" fmla="*/ 803 h 885"/>
                    <a:gd name="T90" fmla="*/ 575 w 1398"/>
                    <a:gd name="T91" fmla="*/ 838 h 885"/>
                    <a:gd name="T92" fmla="*/ 579 w 1398"/>
                    <a:gd name="T93" fmla="*/ 885 h 885"/>
                    <a:gd name="T94" fmla="*/ 485 w 1398"/>
                    <a:gd name="T95" fmla="*/ 807 h 885"/>
                    <a:gd name="T96" fmla="*/ 361 w 1398"/>
                    <a:gd name="T97" fmla="*/ 743 h 885"/>
                    <a:gd name="T98" fmla="*/ 256 w 1398"/>
                    <a:gd name="T99" fmla="*/ 713 h 885"/>
                    <a:gd name="T100" fmla="*/ 171 w 1398"/>
                    <a:gd name="T101" fmla="*/ 701 h 88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398"/>
                    <a:gd name="T154" fmla="*/ 0 h 885"/>
                    <a:gd name="T155" fmla="*/ 1398 w 1398"/>
                    <a:gd name="T156" fmla="*/ 885 h 885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398" h="885">
                      <a:moveTo>
                        <a:pt x="171" y="701"/>
                      </a:moveTo>
                      <a:lnTo>
                        <a:pt x="239" y="626"/>
                      </a:lnTo>
                      <a:lnTo>
                        <a:pt x="239" y="603"/>
                      </a:lnTo>
                      <a:lnTo>
                        <a:pt x="214" y="573"/>
                      </a:lnTo>
                      <a:lnTo>
                        <a:pt x="177" y="540"/>
                      </a:lnTo>
                      <a:lnTo>
                        <a:pt x="108" y="509"/>
                      </a:lnTo>
                      <a:lnTo>
                        <a:pt x="64" y="466"/>
                      </a:lnTo>
                      <a:lnTo>
                        <a:pt x="42" y="429"/>
                      </a:lnTo>
                      <a:lnTo>
                        <a:pt x="16" y="401"/>
                      </a:lnTo>
                      <a:lnTo>
                        <a:pt x="16" y="368"/>
                      </a:lnTo>
                      <a:lnTo>
                        <a:pt x="0" y="292"/>
                      </a:lnTo>
                      <a:lnTo>
                        <a:pt x="16" y="235"/>
                      </a:lnTo>
                      <a:lnTo>
                        <a:pt x="46" y="184"/>
                      </a:lnTo>
                      <a:lnTo>
                        <a:pt x="88" y="131"/>
                      </a:lnTo>
                      <a:lnTo>
                        <a:pt x="140" y="100"/>
                      </a:lnTo>
                      <a:lnTo>
                        <a:pt x="235" y="63"/>
                      </a:lnTo>
                      <a:lnTo>
                        <a:pt x="340" y="37"/>
                      </a:lnTo>
                      <a:lnTo>
                        <a:pt x="449" y="15"/>
                      </a:lnTo>
                      <a:lnTo>
                        <a:pt x="589" y="2"/>
                      </a:lnTo>
                      <a:lnTo>
                        <a:pt x="688" y="0"/>
                      </a:lnTo>
                      <a:lnTo>
                        <a:pt x="787" y="5"/>
                      </a:lnTo>
                      <a:lnTo>
                        <a:pt x="913" y="20"/>
                      </a:lnTo>
                      <a:lnTo>
                        <a:pt x="1028" y="42"/>
                      </a:lnTo>
                      <a:lnTo>
                        <a:pt x="1111" y="68"/>
                      </a:lnTo>
                      <a:lnTo>
                        <a:pt x="1216" y="116"/>
                      </a:lnTo>
                      <a:lnTo>
                        <a:pt x="1287" y="173"/>
                      </a:lnTo>
                      <a:lnTo>
                        <a:pt x="1340" y="225"/>
                      </a:lnTo>
                      <a:lnTo>
                        <a:pt x="1366" y="263"/>
                      </a:lnTo>
                      <a:lnTo>
                        <a:pt x="1398" y="330"/>
                      </a:lnTo>
                      <a:lnTo>
                        <a:pt x="1398" y="381"/>
                      </a:lnTo>
                      <a:lnTo>
                        <a:pt x="1377" y="455"/>
                      </a:lnTo>
                      <a:lnTo>
                        <a:pt x="1345" y="514"/>
                      </a:lnTo>
                      <a:lnTo>
                        <a:pt x="1297" y="565"/>
                      </a:lnTo>
                      <a:lnTo>
                        <a:pt x="1257" y="594"/>
                      </a:lnTo>
                      <a:lnTo>
                        <a:pt x="1196" y="626"/>
                      </a:lnTo>
                      <a:lnTo>
                        <a:pt x="1097" y="650"/>
                      </a:lnTo>
                      <a:lnTo>
                        <a:pt x="1023" y="666"/>
                      </a:lnTo>
                      <a:lnTo>
                        <a:pt x="940" y="681"/>
                      </a:lnTo>
                      <a:lnTo>
                        <a:pt x="809" y="689"/>
                      </a:lnTo>
                      <a:lnTo>
                        <a:pt x="695" y="701"/>
                      </a:lnTo>
                      <a:lnTo>
                        <a:pt x="621" y="711"/>
                      </a:lnTo>
                      <a:lnTo>
                        <a:pt x="600" y="732"/>
                      </a:lnTo>
                      <a:lnTo>
                        <a:pt x="605" y="759"/>
                      </a:lnTo>
                      <a:lnTo>
                        <a:pt x="600" y="785"/>
                      </a:lnTo>
                      <a:lnTo>
                        <a:pt x="584" y="803"/>
                      </a:lnTo>
                      <a:lnTo>
                        <a:pt x="575" y="838"/>
                      </a:lnTo>
                      <a:lnTo>
                        <a:pt x="579" y="885"/>
                      </a:lnTo>
                      <a:lnTo>
                        <a:pt x="485" y="807"/>
                      </a:lnTo>
                      <a:lnTo>
                        <a:pt x="361" y="743"/>
                      </a:lnTo>
                      <a:lnTo>
                        <a:pt x="256" y="713"/>
                      </a:lnTo>
                      <a:lnTo>
                        <a:pt x="171" y="701"/>
                      </a:lnTo>
                      <a:close/>
                    </a:path>
                  </a:pathLst>
                </a:custGeom>
                <a:solidFill>
                  <a:srgbClr val="E0A080"/>
                </a:solidFill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grpSp>
              <p:nvGrpSpPr>
                <p:cNvPr id="48157" name="Group 31"/>
                <p:cNvGrpSpPr>
                  <a:grpSpLocks/>
                </p:cNvGrpSpPr>
                <p:nvPr/>
              </p:nvGrpSpPr>
              <p:grpSpPr bwMode="auto">
                <a:xfrm>
                  <a:off x="2290" y="1738"/>
                  <a:ext cx="1312" cy="612"/>
                  <a:chOff x="2290" y="1738"/>
                  <a:chExt cx="1312" cy="612"/>
                </a:xfrm>
              </p:grpSpPr>
              <p:grpSp>
                <p:nvGrpSpPr>
                  <p:cNvPr id="48169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2640" y="1738"/>
                    <a:ext cx="903" cy="184"/>
                    <a:chOff x="2640" y="1738"/>
                    <a:chExt cx="903" cy="184"/>
                  </a:xfrm>
                </p:grpSpPr>
                <p:sp>
                  <p:nvSpPr>
                    <p:cNvPr id="48185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2713" y="1765"/>
                      <a:ext cx="830" cy="157"/>
                    </a:xfrm>
                    <a:custGeom>
                      <a:avLst/>
                      <a:gdLst>
                        <a:gd name="T0" fmla="*/ 0 w 830"/>
                        <a:gd name="T1" fmla="*/ 157 h 157"/>
                        <a:gd name="T2" fmla="*/ 64 w 830"/>
                        <a:gd name="T3" fmla="*/ 108 h 157"/>
                        <a:gd name="T4" fmla="*/ 147 w 830"/>
                        <a:gd name="T5" fmla="*/ 70 h 157"/>
                        <a:gd name="T6" fmla="*/ 246 w 830"/>
                        <a:gd name="T7" fmla="*/ 38 h 157"/>
                        <a:gd name="T8" fmla="*/ 345 w 830"/>
                        <a:gd name="T9" fmla="*/ 19 h 157"/>
                        <a:gd name="T10" fmla="*/ 455 w 830"/>
                        <a:gd name="T11" fmla="*/ 6 h 157"/>
                        <a:gd name="T12" fmla="*/ 596 w 830"/>
                        <a:gd name="T13" fmla="*/ 0 h 157"/>
                        <a:gd name="T14" fmla="*/ 701 w 830"/>
                        <a:gd name="T15" fmla="*/ 10 h 157"/>
                        <a:gd name="T16" fmla="*/ 830 w 830"/>
                        <a:gd name="T17" fmla="*/ 36 h 15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830"/>
                        <a:gd name="T28" fmla="*/ 0 h 157"/>
                        <a:gd name="T29" fmla="*/ 830 w 830"/>
                        <a:gd name="T30" fmla="*/ 157 h 15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830" h="157">
                          <a:moveTo>
                            <a:pt x="0" y="157"/>
                          </a:moveTo>
                          <a:lnTo>
                            <a:pt x="64" y="108"/>
                          </a:lnTo>
                          <a:lnTo>
                            <a:pt x="147" y="70"/>
                          </a:lnTo>
                          <a:lnTo>
                            <a:pt x="246" y="38"/>
                          </a:lnTo>
                          <a:lnTo>
                            <a:pt x="345" y="19"/>
                          </a:lnTo>
                          <a:lnTo>
                            <a:pt x="455" y="6"/>
                          </a:lnTo>
                          <a:lnTo>
                            <a:pt x="596" y="0"/>
                          </a:lnTo>
                          <a:lnTo>
                            <a:pt x="701" y="10"/>
                          </a:lnTo>
                          <a:lnTo>
                            <a:pt x="830" y="36"/>
                          </a:lnTo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48186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2640" y="1738"/>
                      <a:ext cx="857" cy="173"/>
                    </a:xfrm>
                    <a:custGeom>
                      <a:avLst/>
                      <a:gdLst>
                        <a:gd name="T0" fmla="*/ 0 w 857"/>
                        <a:gd name="T1" fmla="*/ 173 h 173"/>
                        <a:gd name="T2" fmla="*/ 41 w 857"/>
                        <a:gd name="T3" fmla="*/ 122 h 173"/>
                        <a:gd name="T4" fmla="*/ 91 w 857"/>
                        <a:gd name="T5" fmla="*/ 87 h 173"/>
                        <a:gd name="T6" fmla="*/ 146 w 857"/>
                        <a:gd name="T7" fmla="*/ 58 h 173"/>
                        <a:gd name="T8" fmla="*/ 246 w 857"/>
                        <a:gd name="T9" fmla="*/ 27 h 173"/>
                        <a:gd name="T10" fmla="*/ 376 w 857"/>
                        <a:gd name="T11" fmla="*/ 5 h 173"/>
                        <a:gd name="T12" fmla="*/ 496 w 857"/>
                        <a:gd name="T13" fmla="*/ 0 h 173"/>
                        <a:gd name="T14" fmla="*/ 627 w 857"/>
                        <a:gd name="T15" fmla="*/ 8 h 173"/>
                        <a:gd name="T16" fmla="*/ 746 w 857"/>
                        <a:gd name="T17" fmla="*/ 31 h 173"/>
                        <a:gd name="T18" fmla="*/ 804 w 857"/>
                        <a:gd name="T19" fmla="*/ 40 h 173"/>
                        <a:gd name="T20" fmla="*/ 857 w 857"/>
                        <a:gd name="T21" fmla="*/ 50 h 173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857"/>
                        <a:gd name="T34" fmla="*/ 0 h 173"/>
                        <a:gd name="T35" fmla="*/ 857 w 857"/>
                        <a:gd name="T36" fmla="*/ 173 h 173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857" h="173">
                          <a:moveTo>
                            <a:pt x="0" y="173"/>
                          </a:moveTo>
                          <a:lnTo>
                            <a:pt x="41" y="122"/>
                          </a:lnTo>
                          <a:lnTo>
                            <a:pt x="91" y="87"/>
                          </a:lnTo>
                          <a:lnTo>
                            <a:pt x="146" y="58"/>
                          </a:lnTo>
                          <a:lnTo>
                            <a:pt x="246" y="27"/>
                          </a:lnTo>
                          <a:lnTo>
                            <a:pt x="376" y="5"/>
                          </a:lnTo>
                          <a:lnTo>
                            <a:pt x="496" y="0"/>
                          </a:lnTo>
                          <a:lnTo>
                            <a:pt x="627" y="8"/>
                          </a:lnTo>
                          <a:lnTo>
                            <a:pt x="746" y="31"/>
                          </a:lnTo>
                          <a:lnTo>
                            <a:pt x="804" y="40"/>
                          </a:lnTo>
                          <a:lnTo>
                            <a:pt x="857" y="50"/>
                          </a:lnTo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</p:grpSp>
              <p:grpSp>
                <p:nvGrpSpPr>
                  <p:cNvPr id="48170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2290" y="1852"/>
                    <a:ext cx="492" cy="300"/>
                    <a:chOff x="2290" y="1852"/>
                    <a:chExt cx="492" cy="300"/>
                  </a:xfrm>
                </p:grpSpPr>
                <p:sp>
                  <p:nvSpPr>
                    <p:cNvPr id="48178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2290" y="1852"/>
                      <a:ext cx="492" cy="300"/>
                    </a:xfrm>
                    <a:custGeom>
                      <a:avLst/>
                      <a:gdLst>
                        <a:gd name="T0" fmla="*/ 26 w 492"/>
                        <a:gd name="T1" fmla="*/ 249 h 300"/>
                        <a:gd name="T2" fmla="*/ 14 w 492"/>
                        <a:gd name="T3" fmla="*/ 130 h 300"/>
                        <a:gd name="T4" fmla="*/ 81 w 492"/>
                        <a:gd name="T5" fmla="*/ 57 h 300"/>
                        <a:gd name="T6" fmla="*/ 131 w 492"/>
                        <a:gd name="T7" fmla="*/ 14 h 300"/>
                        <a:gd name="T8" fmla="*/ 179 w 492"/>
                        <a:gd name="T9" fmla="*/ 0 h 300"/>
                        <a:gd name="T10" fmla="*/ 205 w 492"/>
                        <a:gd name="T11" fmla="*/ 27 h 300"/>
                        <a:gd name="T12" fmla="*/ 242 w 492"/>
                        <a:gd name="T13" fmla="*/ 15 h 300"/>
                        <a:gd name="T14" fmla="*/ 265 w 492"/>
                        <a:gd name="T15" fmla="*/ 44 h 300"/>
                        <a:gd name="T16" fmla="*/ 292 w 492"/>
                        <a:gd name="T17" fmla="*/ 62 h 300"/>
                        <a:gd name="T18" fmla="*/ 320 w 492"/>
                        <a:gd name="T19" fmla="*/ 76 h 300"/>
                        <a:gd name="T20" fmla="*/ 315 w 492"/>
                        <a:gd name="T21" fmla="*/ 101 h 300"/>
                        <a:gd name="T22" fmla="*/ 350 w 492"/>
                        <a:gd name="T23" fmla="*/ 86 h 300"/>
                        <a:gd name="T24" fmla="*/ 386 w 492"/>
                        <a:gd name="T25" fmla="*/ 99 h 300"/>
                        <a:gd name="T26" fmla="*/ 388 w 492"/>
                        <a:gd name="T27" fmla="*/ 121 h 300"/>
                        <a:gd name="T28" fmla="*/ 430 w 492"/>
                        <a:gd name="T29" fmla="*/ 124 h 300"/>
                        <a:gd name="T30" fmla="*/ 446 w 492"/>
                        <a:gd name="T31" fmla="*/ 149 h 300"/>
                        <a:gd name="T32" fmla="*/ 476 w 492"/>
                        <a:gd name="T33" fmla="*/ 172 h 300"/>
                        <a:gd name="T34" fmla="*/ 465 w 492"/>
                        <a:gd name="T35" fmla="*/ 224 h 300"/>
                        <a:gd name="T36" fmla="*/ 481 w 492"/>
                        <a:gd name="T37" fmla="*/ 255 h 300"/>
                        <a:gd name="T38" fmla="*/ 492 w 492"/>
                        <a:gd name="T39" fmla="*/ 284 h 300"/>
                        <a:gd name="T40" fmla="*/ 460 w 492"/>
                        <a:gd name="T41" fmla="*/ 300 h 300"/>
                        <a:gd name="T42" fmla="*/ 421 w 492"/>
                        <a:gd name="T43" fmla="*/ 298 h 300"/>
                        <a:gd name="T44" fmla="*/ 386 w 492"/>
                        <a:gd name="T45" fmla="*/ 274 h 300"/>
                        <a:gd name="T46" fmla="*/ 361 w 492"/>
                        <a:gd name="T47" fmla="*/ 272 h 300"/>
                        <a:gd name="T48" fmla="*/ 318 w 492"/>
                        <a:gd name="T49" fmla="*/ 266 h 300"/>
                        <a:gd name="T50" fmla="*/ 292 w 492"/>
                        <a:gd name="T51" fmla="*/ 262 h 300"/>
                        <a:gd name="T52" fmla="*/ 271 w 492"/>
                        <a:gd name="T53" fmla="*/ 256 h 300"/>
                        <a:gd name="T54" fmla="*/ 242 w 492"/>
                        <a:gd name="T55" fmla="*/ 254 h 300"/>
                        <a:gd name="T56" fmla="*/ 223 w 492"/>
                        <a:gd name="T57" fmla="*/ 236 h 300"/>
                        <a:gd name="T58" fmla="*/ 207 w 492"/>
                        <a:gd name="T59" fmla="*/ 254 h 300"/>
                        <a:gd name="T60" fmla="*/ 173 w 492"/>
                        <a:gd name="T61" fmla="*/ 259 h 300"/>
                        <a:gd name="T62" fmla="*/ 159 w 492"/>
                        <a:gd name="T63" fmla="*/ 266 h 300"/>
                        <a:gd name="T64" fmla="*/ 131 w 492"/>
                        <a:gd name="T65" fmla="*/ 285 h 300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492"/>
                        <a:gd name="T100" fmla="*/ 0 h 300"/>
                        <a:gd name="T101" fmla="*/ 492 w 492"/>
                        <a:gd name="T102" fmla="*/ 300 h 300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492" h="300">
                          <a:moveTo>
                            <a:pt x="90" y="285"/>
                          </a:moveTo>
                          <a:lnTo>
                            <a:pt x="26" y="249"/>
                          </a:lnTo>
                          <a:lnTo>
                            <a:pt x="0" y="196"/>
                          </a:lnTo>
                          <a:lnTo>
                            <a:pt x="14" y="130"/>
                          </a:lnTo>
                          <a:lnTo>
                            <a:pt x="51" y="81"/>
                          </a:lnTo>
                          <a:lnTo>
                            <a:pt x="81" y="57"/>
                          </a:lnTo>
                          <a:lnTo>
                            <a:pt x="115" y="24"/>
                          </a:lnTo>
                          <a:lnTo>
                            <a:pt x="131" y="14"/>
                          </a:lnTo>
                          <a:lnTo>
                            <a:pt x="154" y="2"/>
                          </a:lnTo>
                          <a:lnTo>
                            <a:pt x="179" y="0"/>
                          </a:lnTo>
                          <a:lnTo>
                            <a:pt x="193" y="13"/>
                          </a:lnTo>
                          <a:lnTo>
                            <a:pt x="205" y="27"/>
                          </a:lnTo>
                          <a:lnTo>
                            <a:pt x="214" y="17"/>
                          </a:lnTo>
                          <a:lnTo>
                            <a:pt x="242" y="15"/>
                          </a:lnTo>
                          <a:lnTo>
                            <a:pt x="258" y="27"/>
                          </a:lnTo>
                          <a:lnTo>
                            <a:pt x="265" y="44"/>
                          </a:lnTo>
                          <a:lnTo>
                            <a:pt x="271" y="67"/>
                          </a:lnTo>
                          <a:lnTo>
                            <a:pt x="292" y="62"/>
                          </a:lnTo>
                          <a:lnTo>
                            <a:pt x="315" y="68"/>
                          </a:lnTo>
                          <a:lnTo>
                            <a:pt x="320" y="76"/>
                          </a:lnTo>
                          <a:lnTo>
                            <a:pt x="318" y="89"/>
                          </a:lnTo>
                          <a:lnTo>
                            <a:pt x="315" y="101"/>
                          </a:lnTo>
                          <a:lnTo>
                            <a:pt x="329" y="93"/>
                          </a:lnTo>
                          <a:lnTo>
                            <a:pt x="350" y="86"/>
                          </a:lnTo>
                          <a:lnTo>
                            <a:pt x="384" y="89"/>
                          </a:lnTo>
                          <a:lnTo>
                            <a:pt x="386" y="99"/>
                          </a:lnTo>
                          <a:lnTo>
                            <a:pt x="388" y="109"/>
                          </a:lnTo>
                          <a:lnTo>
                            <a:pt x="388" y="121"/>
                          </a:lnTo>
                          <a:lnTo>
                            <a:pt x="409" y="118"/>
                          </a:lnTo>
                          <a:lnTo>
                            <a:pt x="430" y="124"/>
                          </a:lnTo>
                          <a:lnTo>
                            <a:pt x="441" y="133"/>
                          </a:lnTo>
                          <a:lnTo>
                            <a:pt x="446" y="149"/>
                          </a:lnTo>
                          <a:lnTo>
                            <a:pt x="465" y="154"/>
                          </a:lnTo>
                          <a:lnTo>
                            <a:pt x="476" y="172"/>
                          </a:lnTo>
                          <a:lnTo>
                            <a:pt x="472" y="191"/>
                          </a:lnTo>
                          <a:lnTo>
                            <a:pt x="465" y="224"/>
                          </a:lnTo>
                          <a:lnTo>
                            <a:pt x="471" y="242"/>
                          </a:lnTo>
                          <a:lnTo>
                            <a:pt x="481" y="255"/>
                          </a:lnTo>
                          <a:lnTo>
                            <a:pt x="492" y="268"/>
                          </a:lnTo>
                          <a:lnTo>
                            <a:pt x="492" y="284"/>
                          </a:lnTo>
                          <a:lnTo>
                            <a:pt x="476" y="297"/>
                          </a:lnTo>
                          <a:lnTo>
                            <a:pt x="460" y="300"/>
                          </a:lnTo>
                          <a:lnTo>
                            <a:pt x="441" y="300"/>
                          </a:lnTo>
                          <a:lnTo>
                            <a:pt x="421" y="298"/>
                          </a:lnTo>
                          <a:lnTo>
                            <a:pt x="398" y="285"/>
                          </a:lnTo>
                          <a:lnTo>
                            <a:pt x="386" y="274"/>
                          </a:lnTo>
                          <a:lnTo>
                            <a:pt x="382" y="268"/>
                          </a:lnTo>
                          <a:lnTo>
                            <a:pt x="361" y="272"/>
                          </a:lnTo>
                          <a:lnTo>
                            <a:pt x="334" y="271"/>
                          </a:lnTo>
                          <a:lnTo>
                            <a:pt x="318" y="266"/>
                          </a:lnTo>
                          <a:lnTo>
                            <a:pt x="313" y="262"/>
                          </a:lnTo>
                          <a:lnTo>
                            <a:pt x="292" y="262"/>
                          </a:lnTo>
                          <a:lnTo>
                            <a:pt x="280" y="258"/>
                          </a:lnTo>
                          <a:lnTo>
                            <a:pt x="271" y="256"/>
                          </a:lnTo>
                          <a:lnTo>
                            <a:pt x="255" y="256"/>
                          </a:lnTo>
                          <a:lnTo>
                            <a:pt x="242" y="254"/>
                          </a:lnTo>
                          <a:lnTo>
                            <a:pt x="230" y="242"/>
                          </a:lnTo>
                          <a:lnTo>
                            <a:pt x="223" y="236"/>
                          </a:lnTo>
                          <a:lnTo>
                            <a:pt x="214" y="242"/>
                          </a:lnTo>
                          <a:lnTo>
                            <a:pt x="207" y="254"/>
                          </a:lnTo>
                          <a:lnTo>
                            <a:pt x="191" y="258"/>
                          </a:lnTo>
                          <a:lnTo>
                            <a:pt x="173" y="259"/>
                          </a:lnTo>
                          <a:lnTo>
                            <a:pt x="164" y="259"/>
                          </a:lnTo>
                          <a:lnTo>
                            <a:pt x="159" y="266"/>
                          </a:lnTo>
                          <a:lnTo>
                            <a:pt x="147" y="274"/>
                          </a:lnTo>
                          <a:lnTo>
                            <a:pt x="131" y="285"/>
                          </a:lnTo>
                          <a:lnTo>
                            <a:pt x="90" y="285"/>
                          </a:lnTo>
                          <a:close/>
                        </a:path>
                      </a:pathLst>
                    </a:custGeom>
                    <a:solidFill>
                      <a:srgbClr val="C08040"/>
                    </a:solidFill>
                    <a:ln w="190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grpSp>
                  <p:nvGrpSpPr>
                    <p:cNvPr id="48179" name="Group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15" y="1868"/>
                      <a:ext cx="373" cy="262"/>
                      <a:chOff x="2315" y="1868"/>
                      <a:chExt cx="373" cy="262"/>
                    </a:xfrm>
                  </p:grpSpPr>
                  <p:sp>
                    <p:nvSpPr>
                      <p:cNvPr id="48180" name="Freeform 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14" y="2043"/>
                        <a:ext cx="74" cy="56"/>
                      </a:xfrm>
                      <a:custGeom>
                        <a:avLst/>
                        <a:gdLst>
                          <a:gd name="T0" fmla="*/ 21 w 74"/>
                          <a:gd name="T1" fmla="*/ 56 h 56"/>
                          <a:gd name="T2" fmla="*/ 16 w 74"/>
                          <a:gd name="T3" fmla="*/ 27 h 56"/>
                          <a:gd name="T4" fmla="*/ 30 w 74"/>
                          <a:gd name="T5" fmla="*/ 12 h 56"/>
                          <a:gd name="T6" fmla="*/ 74 w 74"/>
                          <a:gd name="T7" fmla="*/ 0 h 56"/>
                          <a:gd name="T8" fmla="*/ 46 w 74"/>
                          <a:gd name="T9" fmla="*/ 2 h 56"/>
                          <a:gd name="T10" fmla="*/ 10 w 74"/>
                          <a:gd name="T11" fmla="*/ 9 h 56"/>
                          <a:gd name="T12" fmla="*/ 0 w 74"/>
                          <a:gd name="T13" fmla="*/ 23 h 56"/>
                          <a:gd name="T14" fmla="*/ 21 w 74"/>
                          <a:gd name="T15" fmla="*/ 56 h 5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74"/>
                          <a:gd name="T25" fmla="*/ 0 h 56"/>
                          <a:gd name="T26" fmla="*/ 74 w 74"/>
                          <a:gd name="T27" fmla="*/ 56 h 56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74" h="56">
                            <a:moveTo>
                              <a:pt x="21" y="56"/>
                            </a:moveTo>
                            <a:lnTo>
                              <a:pt x="16" y="27"/>
                            </a:lnTo>
                            <a:lnTo>
                              <a:pt x="30" y="12"/>
                            </a:lnTo>
                            <a:lnTo>
                              <a:pt x="74" y="0"/>
                            </a:lnTo>
                            <a:lnTo>
                              <a:pt x="46" y="2"/>
                            </a:lnTo>
                            <a:lnTo>
                              <a:pt x="10" y="9"/>
                            </a:lnTo>
                            <a:lnTo>
                              <a:pt x="0" y="23"/>
                            </a:lnTo>
                            <a:lnTo>
                              <a:pt x="21" y="56"/>
                            </a:lnTo>
                            <a:close/>
                          </a:path>
                        </a:pathLst>
                      </a:custGeom>
                      <a:solidFill>
                        <a:srgbClr val="804000"/>
                      </a:solidFill>
                      <a:ln w="190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tr-TR"/>
                      </a:p>
                    </p:txBody>
                  </p:sp>
                  <p:sp>
                    <p:nvSpPr>
                      <p:cNvPr id="48181" name="Freeform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74" y="1953"/>
                        <a:ext cx="119" cy="135"/>
                      </a:xfrm>
                      <a:custGeom>
                        <a:avLst/>
                        <a:gdLst>
                          <a:gd name="T0" fmla="*/ 48 w 119"/>
                          <a:gd name="T1" fmla="*/ 135 h 135"/>
                          <a:gd name="T2" fmla="*/ 27 w 119"/>
                          <a:gd name="T3" fmla="*/ 105 h 135"/>
                          <a:gd name="T4" fmla="*/ 27 w 119"/>
                          <a:gd name="T5" fmla="*/ 64 h 135"/>
                          <a:gd name="T6" fmla="*/ 67 w 119"/>
                          <a:gd name="T7" fmla="*/ 32 h 135"/>
                          <a:gd name="T8" fmla="*/ 119 w 119"/>
                          <a:gd name="T9" fmla="*/ 0 h 135"/>
                          <a:gd name="T10" fmla="*/ 87 w 119"/>
                          <a:gd name="T11" fmla="*/ 19 h 135"/>
                          <a:gd name="T12" fmla="*/ 37 w 119"/>
                          <a:gd name="T13" fmla="*/ 41 h 135"/>
                          <a:gd name="T14" fmla="*/ 0 w 119"/>
                          <a:gd name="T15" fmla="*/ 60 h 135"/>
                          <a:gd name="T16" fmla="*/ 7 w 119"/>
                          <a:gd name="T17" fmla="*/ 76 h 135"/>
                          <a:gd name="T18" fmla="*/ 5 w 119"/>
                          <a:gd name="T19" fmla="*/ 94 h 135"/>
                          <a:gd name="T20" fmla="*/ 5 w 119"/>
                          <a:gd name="T21" fmla="*/ 115 h 135"/>
                          <a:gd name="T22" fmla="*/ 48 w 119"/>
                          <a:gd name="T23" fmla="*/ 135 h 135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w 119"/>
                          <a:gd name="T37" fmla="*/ 0 h 135"/>
                          <a:gd name="T38" fmla="*/ 119 w 119"/>
                          <a:gd name="T39" fmla="*/ 135 h 135"/>
                        </a:gdLst>
                        <a:ahLst/>
                        <a:cxnLst>
                          <a:cxn ang="T24">
                            <a:pos x="T0" y="T1"/>
                          </a:cxn>
                          <a:cxn ang="T25">
                            <a:pos x="T2" y="T3"/>
                          </a:cxn>
                          <a:cxn ang="T26">
                            <a:pos x="T4" y="T5"/>
                          </a:cxn>
                          <a:cxn ang="T27">
                            <a:pos x="T6" y="T7"/>
                          </a:cxn>
                          <a:cxn ang="T28">
                            <a:pos x="T8" y="T9"/>
                          </a:cxn>
                          <a:cxn ang="T29">
                            <a:pos x="T10" y="T11"/>
                          </a:cxn>
                          <a:cxn ang="T30">
                            <a:pos x="T12" y="T13"/>
                          </a:cxn>
                          <a:cxn ang="T31">
                            <a:pos x="T14" y="T15"/>
                          </a:cxn>
                          <a:cxn ang="T32">
                            <a:pos x="T16" y="T17"/>
                          </a:cxn>
                          <a:cxn ang="T33">
                            <a:pos x="T18" y="T19"/>
                          </a:cxn>
                          <a:cxn ang="T34">
                            <a:pos x="T20" y="T21"/>
                          </a:cxn>
                          <a:cxn ang="T35">
                            <a:pos x="T22" y="T23"/>
                          </a:cxn>
                        </a:cxnLst>
                        <a:rect l="T36" t="T37" r="T38" b="T39"/>
                        <a:pathLst>
                          <a:path w="119" h="135">
                            <a:moveTo>
                              <a:pt x="48" y="135"/>
                            </a:moveTo>
                            <a:lnTo>
                              <a:pt x="27" y="105"/>
                            </a:lnTo>
                            <a:lnTo>
                              <a:pt x="27" y="64"/>
                            </a:lnTo>
                            <a:lnTo>
                              <a:pt x="67" y="32"/>
                            </a:lnTo>
                            <a:lnTo>
                              <a:pt x="119" y="0"/>
                            </a:lnTo>
                            <a:lnTo>
                              <a:pt x="87" y="19"/>
                            </a:lnTo>
                            <a:lnTo>
                              <a:pt x="37" y="41"/>
                            </a:lnTo>
                            <a:lnTo>
                              <a:pt x="0" y="60"/>
                            </a:lnTo>
                            <a:lnTo>
                              <a:pt x="7" y="76"/>
                            </a:lnTo>
                            <a:lnTo>
                              <a:pt x="5" y="94"/>
                            </a:lnTo>
                            <a:lnTo>
                              <a:pt x="5" y="115"/>
                            </a:lnTo>
                            <a:lnTo>
                              <a:pt x="48" y="135"/>
                            </a:lnTo>
                            <a:close/>
                          </a:path>
                        </a:pathLst>
                      </a:custGeom>
                      <a:solidFill>
                        <a:srgbClr val="804000"/>
                      </a:solidFill>
                      <a:ln w="190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tr-TR"/>
                      </a:p>
                    </p:txBody>
                  </p:sp>
                  <p:sp>
                    <p:nvSpPr>
                      <p:cNvPr id="48182" name="Freeform 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15" y="2026"/>
                        <a:ext cx="81" cy="104"/>
                      </a:xfrm>
                      <a:custGeom>
                        <a:avLst/>
                        <a:gdLst>
                          <a:gd name="T0" fmla="*/ 35 w 81"/>
                          <a:gd name="T1" fmla="*/ 87 h 104"/>
                          <a:gd name="T2" fmla="*/ 0 w 81"/>
                          <a:gd name="T3" fmla="*/ 55 h 104"/>
                          <a:gd name="T4" fmla="*/ 14 w 81"/>
                          <a:gd name="T5" fmla="*/ 32 h 104"/>
                          <a:gd name="T6" fmla="*/ 44 w 81"/>
                          <a:gd name="T7" fmla="*/ 0 h 104"/>
                          <a:gd name="T8" fmla="*/ 19 w 81"/>
                          <a:gd name="T9" fmla="*/ 56 h 104"/>
                          <a:gd name="T10" fmla="*/ 39 w 81"/>
                          <a:gd name="T11" fmla="*/ 80 h 104"/>
                          <a:gd name="T12" fmla="*/ 81 w 81"/>
                          <a:gd name="T13" fmla="*/ 104 h 104"/>
                          <a:gd name="T14" fmla="*/ 35 w 81"/>
                          <a:gd name="T15" fmla="*/ 87 h 104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81"/>
                          <a:gd name="T25" fmla="*/ 0 h 104"/>
                          <a:gd name="T26" fmla="*/ 81 w 81"/>
                          <a:gd name="T27" fmla="*/ 104 h 104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81" h="104">
                            <a:moveTo>
                              <a:pt x="35" y="87"/>
                            </a:moveTo>
                            <a:lnTo>
                              <a:pt x="0" y="55"/>
                            </a:lnTo>
                            <a:lnTo>
                              <a:pt x="14" y="32"/>
                            </a:lnTo>
                            <a:lnTo>
                              <a:pt x="44" y="0"/>
                            </a:lnTo>
                            <a:lnTo>
                              <a:pt x="19" y="56"/>
                            </a:lnTo>
                            <a:lnTo>
                              <a:pt x="39" y="80"/>
                            </a:lnTo>
                            <a:lnTo>
                              <a:pt x="81" y="104"/>
                            </a:lnTo>
                            <a:lnTo>
                              <a:pt x="35" y="87"/>
                            </a:lnTo>
                            <a:close/>
                          </a:path>
                        </a:pathLst>
                      </a:custGeom>
                      <a:solidFill>
                        <a:srgbClr val="804000"/>
                      </a:solidFill>
                      <a:ln w="190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tr-TR"/>
                      </a:p>
                    </p:txBody>
                  </p:sp>
                  <p:sp>
                    <p:nvSpPr>
                      <p:cNvPr id="48183" name="Freeform 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80" y="1868"/>
                        <a:ext cx="112" cy="104"/>
                      </a:xfrm>
                      <a:custGeom>
                        <a:avLst/>
                        <a:gdLst>
                          <a:gd name="T0" fmla="*/ 112 w 112"/>
                          <a:gd name="T1" fmla="*/ 0 h 104"/>
                          <a:gd name="T2" fmla="*/ 59 w 112"/>
                          <a:gd name="T3" fmla="*/ 26 h 104"/>
                          <a:gd name="T4" fmla="*/ 16 w 112"/>
                          <a:gd name="T5" fmla="*/ 51 h 104"/>
                          <a:gd name="T6" fmla="*/ 9 w 112"/>
                          <a:gd name="T7" fmla="*/ 73 h 104"/>
                          <a:gd name="T8" fmla="*/ 0 w 112"/>
                          <a:gd name="T9" fmla="*/ 104 h 104"/>
                          <a:gd name="T10" fmla="*/ 18 w 112"/>
                          <a:gd name="T11" fmla="*/ 79 h 104"/>
                          <a:gd name="T12" fmla="*/ 34 w 112"/>
                          <a:gd name="T13" fmla="*/ 53 h 104"/>
                          <a:gd name="T14" fmla="*/ 80 w 112"/>
                          <a:gd name="T15" fmla="*/ 22 h 104"/>
                          <a:gd name="T16" fmla="*/ 112 w 112"/>
                          <a:gd name="T17" fmla="*/ 0 h 104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112"/>
                          <a:gd name="T28" fmla="*/ 0 h 104"/>
                          <a:gd name="T29" fmla="*/ 112 w 112"/>
                          <a:gd name="T30" fmla="*/ 104 h 104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112" h="104">
                            <a:moveTo>
                              <a:pt x="112" y="0"/>
                            </a:moveTo>
                            <a:lnTo>
                              <a:pt x="59" y="26"/>
                            </a:lnTo>
                            <a:lnTo>
                              <a:pt x="16" y="51"/>
                            </a:lnTo>
                            <a:lnTo>
                              <a:pt x="9" y="73"/>
                            </a:lnTo>
                            <a:lnTo>
                              <a:pt x="0" y="104"/>
                            </a:lnTo>
                            <a:lnTo>
                              <a:pt x="18" y="79"/>
                            </a:lnTo>
                            <a:lnTo>
                              <a:pt x="34" y="53"/>
                            </a:lnTo>
                            <a:lnTo>
                              <a:pt x="80" y="22"/>
                            </a:lnTo>
                            <a:lnTo>
                              <a:pt x="112" y="0"/>
                            </a:lnTo>
                            <a:close/>
                          </a:path>
                        </a:pathLst>
                      </a:custGeom>
                      <a:solidFill>
                        <a:srgbClr val="804000"/>
                      </a:solidFill>
                      <a:ln w="190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tr-TR"/>
                      </a:p>
                    </p:txBody>
                  </p:sp>
                  <p:sp>
                    <p:nvSpPr>
                      <p:cNvPr id="48184" name="Freeform 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68" y="2064"/>
                        <a:ext cx="62" cy="66"/>
                      </a:xfrm>
                      <a:custGeom>
                        <a:avLst/>
                        <a:gdLst>
                          <a:gd name="T0" fmla="*/ 25 w 62"/>
                          <a:gd name="T1" fmla="*/ 66 h 66"/>
                          <a:gd name="T2" fmla="*/ 9 w 62"/>
                          <a:gd name="T3" fmla="*/ 44 h 66"/>
                          <a:gd name="T4" fmla="*/ 0 w 62"/>
                          <a:gd name="T5" fmla="*/ 33 h 66"/>
                          <a:gd name="T6" fmla="*/ 17 w 62"/>
                          <a:gd name="T7" fmla="*/ 14 h 66"/>
                          <a:gd name="T8" fmla="*/ 56 w 62"/>
                          <a:gd name="T9" fmla="*/ 0 h 66"/>
                          <a:gd name="T10" fmla="*/ 33 w 62"/>
                          <a:gd name="T11" fmla="*/ 19 h 66"/>
                          <a:gd name="T12" fmla="*/ 21 w 62"/>
                          <a:gd name="T13" fmla="*/ 39 h 66"/>
                          <a:gd name="T14" fmla="*/ 40 w 62"/>
                          <a:gd name="T15" fmla="*/ 44 h 66"/>
                          <a:gd name="T16" fmla="*/ 62 w 62"/>
                          <a:gd name="T17" fmla="*/ 29 h 66"/>
                          <a:gd name="T18" fmla="*/ 51 w 62"/>
                          <a:gd name="T19" fmla="*/ 43 h 66"/>
                          <a:gd name="T20" fmla="*/ 25 w 62"/>
                          <a:gd name="T21" fmla="*/ 66 h 6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62"/>
                          <a:gd name="T34" fmla="*/ 0 h 66"/>
                          <a:gd name="T35" fmla="*/ 62 w 62"/>
                          <a:gd name="T36" fmla="*/ 66 h 66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62" h="66">
                            <a:moveTo>
                              <a:pt x="25" y="66"/>
                            </a:moveTo>
                            <a:lnTo>
                              <a:pt x="9" y="44"/>
                            </a:lnTo>
                            <a:lnTo>
                              <a:pt x="0" y="33"/>
                            </a:lnTo>
                            <a:lnTo>
                              <a:pt x="17" y="14"/>
                            </a:lnTo>
                            <a:lnTo>
                              <a:pt x="56" y="0"/>
                            </a:lnTo>
                            <a:lnTo>
                              <a:pt x="33" y="19"/>
                            </a:lnTo>
                            <a:lnTo>
                              <a:pt x="21" y="39"/>
                            </a:lnTo>
                            <a:lnTo>
                              <a:pt x="40" y="44"/>
                            </a:lnTo>
                            <a:lnTo>
                              <a:pt x="62" y="29"/>
                            </a:lnTo>
                            <a:lnTo>
                              <a:pt x="51" y="43"/>
                            </a:lnTo>
                            <a:lnTo>
                              <a:pt x="25" y="66"/>
                            </a:lnTo>
                            <a:close/>
                          </a:path>
                        </a:pathLst>
                      </a:custGeom>
                      <a:solidFill>
                        <a:srgbClr val="804000"/>
                      </a:solidFill>
                      <a:ln w="190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tr-TR"/>
                      </a:p>
                    </p:txBody>
                  </p:sp>
                </p:grpSp>
              </p:grpSp>
              <p:grpSp>
                <p:nvGrpSpPr>
                  <p:cNvPr id="48171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3072" y="2193"/>
                    <a:ext cx="530" cy="157"/>
                    <a:chOff x="3072" y="2193"/>
                    <a:chExt cx="530" cy="157"/>
                  </a:xfrm>
                </p:grpSpPr>
                <p:sp>
                  <p:nvSpPr>
                    <p:cNvPr id="48172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3072" y="2193"/>
                      <a:ext cx="530" cy="157"/>
                    </a:xfrm>
                    <a:custGeom>
                      <a:avLst/>
                      <a:gdLst>
                        <a:gd name="T0" fmla="*/ 32 w 530"/>
                        <a:gd name="T1" fmla="*/ 38 h 157"/>
                        <a:gd name="T2" fmla="*/ 128 w 530"/>
                        <a:gd name="T3" fmla="*/ 41 h 157"/>
                        <a:gd name="T4" fmla="*/ 195 w 530"/>
                        <a:gd name="T5" fmla="*/ 40 h 157"/>
                        <a:gd name="T6" fmla="*/ 275 w 530"/>
                        <a:gd name="T7" fmla="*/ 19 h 157"/>
                        <a:gd name="T8" fmla="*/ 342 w 530"/>
                        <a:gd name="T9" fmla="*/ 2 h 157"/>
                        <a:gd name="T10" fmla="*/ 402 w 530"/>
                        <a:gd name="T11" fmla="*/ 0 h 157"/>
                        <a:gd name="T12" fmla="*/ 429 w 530"/>
                        <a:gd name="T13" fmla="*/ 15 h 157"/>
                        <a:gd name="T14" fmla="*/ 469 w 530"/>
                        <a:gd name="T15" fmla="*/ 24 h 157"/>
                        <a:gd name="T16" fmla="*/ 517 w 530"/>
                        <a:gd name="T17" fmla="*/ 27 h 157"/>
                        <a:gd name="T18" fmla="*/ 530 w 530"/>
                        <a:gd name="T19" fmla="*/ 41 h 157"/>
                        <a:gd name="T20" fmla="*/ 524 w 530"/>
                        <a:gd name="T21" fmla="*/ 71 h 157"/>
                        <a:gd name="T22" fmla="*/ 514 w 530"/>
                        <a:gd name="T23" fmla="*/ 90 h 157"/>
                        <a:gd name="T24" fmla="*/ 491 w 530"/>
                        <a:gd name="T25" fmla="*/ 106 h 157"/>
                        <a:gd name="T26" fmla="*/ 455 w 530"/>
                        <a:gd name="T27" fmla="*/ 126 h 157"/>
                        <a:gd name="T28" fmla="*/ 439 w 530"/>
                        <a:gd name="T29" fmla="*/ 143 h 157"/>
                        <a:gd name="T30" fmla="*/ 414 w 530"/>
                        <a:gd name="T31" fmla="*/ 156 h 157"/>
                        <a:gd name="T32" fmla="*/ 393 w 530"/>
                        <a:gd name="T33" fmla="*/ 157 h 157"/>
                        <a:gd name="T34" fmla="*/ 363 w 530"/>
                        <a:gd name="T35" fmla="*/ 141 h 157"/>
                        <a:gd name="T36" fmla="*/ 345 w 530"/>
                        <a:gd name="T37" fmla="*/ 147 h 157"/>
                        <a:gd name="T38" fmla="*/ 314 w 530"/>
                        <a:gd name="T39" fmla="*/ 148 h 157"/>
                        <a:gd name="T40" fmla="*/ 292 w 530"/>
                        <a:gd name="T41" fmla="*/ 125 h 157"/>
                        <a:gd name="T42" fmla="*/ 278 w 530"/>
                        <a:gd name="T43" fmla="*/ 128 h 157"/>
                        <a:gd name="T44" fmla="*/ 259 w 530"/>
                        <a:gd name="T45" fmla="*/ 128 h 157"/>
                        <a:gd name="T46" fmla="*/ 246 w 530"/>
                        <a:gd name="T47" fmla="*/ 116 h 157"/>
                        <a:gd name="T48" fmla="*/ 223 w 530"/>
                        <a:gd name="T49" fmla="*/ 125 h 157"/>
                        <a:gd name="T50" fmla="*/ 202 w 530"/>
                        <a:gd name="T51" fmla="*/ 131 h 157"/>
                        <a:gd name="T52" fmla="*/ 174 w 530"/>
                        <a:gd name="T53" fmla="*/ 125 h 157"/>
                        <a:gd name="T54" fmla="*/ 168 w 530"/>
                        <a:gd name="T55" fmla="*/ 113 h 157"/>
                        <a:gd name="T56" fmla="*/ 165 w 530"/>
                        <a:gd name="T57" fmla="*/ 99 h 157"/>
                        <a:gd name="T58" fmla="*/ 122 w 530"/>
                        <a:gd name="T59" fmla="*/ 102 h 157"/>
                        <a:gd name="T60" fmla="*/ 89 w 530"/>
                        <a:gd name="T61" fmla="*/ 106 h 157"/>
                        <a:gd name="T62" fmla="*/ 82 w 530"/>
                        <a:gd name="T63" fmla="*/ 99 h 157"/>
                        <a:gd name="T64" fmla="*/ 53 w 530"/>
                        <a:gd name="T65" fmla="*/ 99 h 157"/>
                        <a:gd name="T66" fmla="*/ 14 w 530"/>
                        <a:gd name="T67" fmla="*/ 82 h 157"/>
                        <a:gd name="T68" fmla="*/ 0 w 530"/>
                        <a:gd name="T69" fmla="*/ 64 h 157"/>
                        <a:gd name="T70" fmla="*/ 7 w 530"/>
                        <a:gd name="T71" fmla="*/ 55 h 157"/>
                        <a:gd name="T72" fmla="*/ 2 w 530"/>
                        <a:gd name="T73" fmla="*/ 40 h 157"/>
                        <a:gd name="T74" fmla="*/ 32 w 530"/>
                        <a:gd name="T75" fmla="*/ 38 h 157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530"/>
                        <a:gd name="T115" fmla="*/ 0 h 157"/>
                        <a:gd name="T116" fmla="*/ 530 w 530"/>
                        <a:gd name="T117" fmla="*/ 157 h 157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530" h="157">
                          <a:moveTo>
                            <a:pt x="32" y="38"/>
                          </a:moveTo>
                          <a:lnTo>
                            <a:pt x="128" y="41"/>
                          </a:lnTo>
                          <a:lnTo>
                            <a:pt x="195" y="40"/>
                          </a:lnTo>
                          <a:lnTo>
                            <a:pt x="275" y="19"/>
                          </a:lnTo>
                          <a:lnTo>
                            <a:pt x="342" y="2"/>
                          </a:lnTo>
                          <a:lnTo>
                            <a:pt x="402" y="0"/>
                          </a:lnTo>
                          <a:lnTo>
                            <a:pt x="429" y="15"/>
                          </a:lnTo>
                          <a:lnTo>
                            <a:pt x="469" y="24"/>
                          </a:lnTo>
                          <a:lnTo>
                            <a:pt x="517" y="27"/>
                          </a:lnTo>
                          <a:lnTo>
                            <a:pt x="530" y="41"/>
                          </a:lnTo>
                          <a:lnTo>
                            <a:pt x="524" y="71"/>
                          </a:lnTo>
                          <a:lnTo>
                            <a:pt x="514" y="90"/>
                          </a:lnTo>
                          <a:lnTo>
                            <a:pt x="491" y="106"/>
                          </a:lnTo>
                          <a:lnTo>
                            <a:pt x="455" y="126"/>
                          </a:lnTo>
                          <a:lnTo>
                            <a:pt x="439" y="143"/>
                          </a:lnTo>
                          <a:lnTo>
                            <a:pt x="414" y="156"/>
                          </a:lnTo>
                          <a:lnTo>
                            <a:pt x="393" y="157"/>
                          </a:lnTo>
                          <a:lnTo>
                            <a:pt x="363" y="141"/>
                          </a:lnTo>
                          <a:lnTo>
                            <a:pt x="345" y="147"/>
                          </a:lnTo>
                          <a:lnTo>
                            <a:pt x="314" y="148"/>
                          </a:lnTo>
                          <a:lnTo>
                            <a:pt x="292" y="125"/>
                          </a:lnTo>
                          <a:lnTo>
                            <a:pt x="278" y="128"/>
                          </a:lnTo>
                          <a:lnTo>
                            <a:pt x="259" y="128"/>
                          </a:lnTo>
                          <a:lnTo>
                            <a:pt x="246" y="116"/>
                          </a:lnTo>
                          <a:lnTo>
                            <a:pt x="223" y="125"/>
                          </a:lnTo>
                          <a:lnTo>
                            <a:pt x="202" y="131"/>
                          </a:lnTo>
                          <a:lnTo>
                            <a:pt x="174" y="125"/>
                          </a:lnTo>
                          <a:lnTo>
                            <a:pt x="168" y="113"/>
                          </a:lnTo>
                          <a:lnTo>
                            <a:pt x="165" y="99"/>
                          </a:lnTo>
                          <a:lnTo>
                            <a:pt x="122" y="102"/>
                          </a:lnTo>
                          <a:lnTo>
                            <a:pt x="89" y="106"/>
                          </a:lnTo>
                          <a:lnTo>
                            <a:pt x="82" y="99"/>
                          </a:lnTo>
                          <a:lnTo>
                            <a:pt x="53" y="99"/>
                          </a:lnTo>
                          <a:lnTo>
                            <a:pt x="14" y="82"/>
                          </a:lnTo>
                          <a:lnTo>
                            <a:pt x="0" y="64"/>
                          </a:lnTo>
                          <a:lnTo>
                            <a:pt x="7" y="55"/>
                          </a:lnTo>
                          <a:lnTo>
                            <a:pt x="2" y="40"/>
                          </a:lnTo>
                          <a:lnTo>
                            <a:pt x="32" y="38"/>
                          </a:lnTo>
                          <a:close/>
                        </a:path>
                      </a:pathLst>
                    </a:custGeom>
                    <a:solidFill>
                      <a:srgbClr val="C08040"/>
                    </a:solidFill>
                    <a:ln w="190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grpSp>
                  <p:nvGrpSpPr>
                    <p:cNvPr id="48173" name="Group 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52" y="2217"/>
                      <a:ext cx="396" cy="120"/>
                      <a:chOff x="3152" y="2217"/>
                      <a:chExt cx="396" cy="120"/>
                    </a:xfrm>
                  </p:grpSpPr>
                  <p:sp>
                    <p:nvSpPr>
                      <p:cNvPr id="48174" name="Freeform 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52" y="2257"/>
                        <a:ext cx="122" cy="35"/>
                      </a:xfrm>
                      <a:custGeom>
                        <a:avLst/>
                        <a:gdLst>
                          <a:gd name="T0" fmla="*/ 0 w 122"/>
                          <a:gd name="T1" fmla="*/ 35 h 35"/>
                          <a:gd name="T2" fmla="*/ 62 w 122"/>
                          <a:gd name="T3" fmla="*/ 23 h 35"/>
                          <a:gd name="T4" fmla="*/ 122 w 122"/>
                          <a:gd name="T5" fmla="*/ 0 h 35"/>
                          <a:gd name="T6" fmla="*/ 99 w 122"/>
                          <a:gd name="T7" fmla="*/ 18 h 35"/>
                          <a:gd name="T8" fmla="*/ 72 w 122"/>
                          <a:gd name="T9" fmla="*/ 30 h 35"/>
                          <a:gd name="T10" fmla="*/ 0 w 122"/>
                          <a:gd name="T11" fmla="*/ 35 h 35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122"/>
                          <a:gd name="T19" fmla="*/ 0 h 35"/>
                          <a:gd name="T20" fmla="*/ 122 w 122"/>
                          <a:gd name="T21" fmla="*/ 35 h 35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122" h="35">
                            <a:moveTo>
                              <a:pt x="0" y="35"/>
                            </a:moveTo>
                            <a:lnTo>
                              <a:pt x="62" y="23"/>
                            </a:lnTo>
                            <a:lnTo>
                              <a:pt x="122" y="0"/>
                            </a:lnTo>
                            <a:lnTo>
                              <a:pt x="99" y="18"/>
                            </a:lnTo>
                            <a:lnTo>
                              <a:pt x="72" y="30"/>
                            </a:lnTo>
                            <a:lnTo>
                              <a:pt x="0" y="35"/>
                            </a:lnTo>
                            <a:close/>
                          </a:path>
                        </a:pathLst>
                      </a:custGeom>
                      <a:solidFill>
                        <a:srgbClr val="804000"/>
                      </a:solidFill>
                      <a:ln w="190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tr-TR"/>
                      </a:p>
                    </p:txBody>
                  </p:sp>
                  <p:sp>
                    <p:nvSpPr>
                      <p:cNvPr id="48175" name="Freeform 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13" y="2217"/>
                        <a:ext cx="99" cy="96"/>
                      </a:xfrm>
                      <a:custGeom>
                        <a:avLst/>
                        <a:gdLst>
                          <a:gd name="T0" fmla="*/ 0 w 99"/>
                          <a:gd name="T1" fmla="*/ 96 h 96"/>
                          <a:gd name="T2" fmla="*/ 34 w 99"/>
                          <a:gd name="T3" fmla="*/ 64 h 96"/>
                          <a:gd name="T4" fmla="*/ 99 w 99"/>
                          <a:gd name="T5" fmla="*/ 0 h 96"/>
                          <a:gd name="T6" fmla="*/ 80 w 99"/>
                          <a:gd name="T7" fmla="*/ 39 h 96"/>
                          <a:gd name="T8" fmla="*/ 67 w 99"/>
                          <a:gd name="T9" fmla="*/ 66 h 96"/>
                          <a:gd name="T10" fmla="*/ 0 w 99"/>
                          <a:gd name="T11" fmla="*/ 96 h 96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99"/>
                          <a:gd name="T19" fmla="*/ 0 h 96"/>
                          <a:gd name="T20" fmla="*/ 99 w 99"/>
                          <a:gd name="T21" fmla="*/ 96 h 9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99" h="96">
                            <a:moveTo>
                              <a:pt x="0" y="96"/>
                            </a:moveTo>
                            <a:lnTo>
                              <a:pt x="34" y="64"/>
                            </a:lnTo>
                            <a:lnTo>
                              <a:pt x="99" y="0"/>
                            </a:lnTo>
                            <a:lnTo>
                              <a:pt x="80" y="39"/>
                            </a:lnTo>
                            <a:lnTo>
                              <a:pt x="67" y="66"/>
                            </a:lnTo>
                            <a:lnTo>
                              <a:pt x="0" y="96"/>
                            </a:lnTo>
                            <a:close/>
                          </a:path>
                        </a:pathLst>
                      </a:custGeom>
                      <a:solidFill>
                        <a:srgbClr val="804000"/>
                      </a:solidFill>
                      <a:ln w="190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tr-TR"/>
                      </a:p>
                    </p:txBody>
                  </p:sp>
                  <p:sp>
                    <p:nvSpPr>
                      <p:cNvPr id="48176" name="Freeform 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30" y="2222"/>
                        <a:ext cx="71" cy="115"/>
                      </a:xfrm>
                      <a:custGeom>
                        <a:avLst/>
                        <a:gdLst>
                          <a:gd name="T0" fmla="*/ 0 w 71"/>
                          <a:gd name="T1" fmla="*/ 115 h 115"/>
                          <a:gd name="T2" fmla="*/ 51 w 71"/>
                          <a:gd name="T3" fmla="*/ 89 h 115"/>
                          <a:gd name="T4" fmla="*/ 49 w 71"/>
                          <a:gd name="T5" fmla="*/ 37 h 115"/>
                          <a:gd name="T6" fmla="*/ 14 w 71"/>
                          <a:gd name="T7" fmla="*/ 0 h 115"/>
                          <a:gd name="T8" fmla="*/ 56 w 71"/>
                          <a:gd name="T9" fmla="*/ 35 h 115"/>
                          <a:gd name="T10" fmla="*/ 71 w 71"/>
                          <a:gd name="T11" fmla="*/ 70 h 115"/>
                          <a:gd name="T12" fmla="*/ 67 w 71"/>
                          <a:gd name="T13" fmla="*/ 100 h 115"/>
                          <a:gd name="T14" fmla="*/ 0 w 71"/>
                          <a:gd name="T15" fmla="*/ 115 h 115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71"/>
                          <a:gd name="T25" fmla="*/ 0 h 115"/>
                          <a:gd name="T26" fmla="*/ 71 w 71"/>
                          <a:gd name="T27" fmla="*/ 115 h 115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71" h="115">
                            <a:moveTo>
                              <a:pt x="0" y="115"/>
                            </a:moveTo>
                            <a:lnTo>
                              <a:pt x="51" y="89"/>
                            </a:lnTo>
                            <a:lnTo>
                              <a:pt x="49" y="37"/>
                            </a:lnTo>
                            <a:lnTo>
                              <a:pt x="14" y="0"/>
                            </a:lnTo>
                            <a:lnTo>
                              <a:pt x="56" y="35"/>
                            </a:lnTo>
                            <a:lnTo>
                              <a:pt x="71" y="70"/>
                            </a:lnTo>
                            <a:lnTo>
                              <a:pt x="67" y="100"/>
                            </a:lnTo>
                            <a:lnTo>
                              <a:pt x="0" y="115"/>
                            </a:lnTo>
                            <a:close/>
                          </a:path>
                        </a:pathLst>
                      </a:custGeom>
                      <a:solidFill>
                        <a:srgbClr val="804000"/>
                      </a:solidFill>
                      <a:ln w="190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tr-TR"/>
                      </a:p>
                    </p:txBody>
                  </p:sp>
                  <p:sp>
                    <p:nvSpPr>
                      <p:cNvPr id="48177" name="Freeform 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27" y="2259"/>
                        <a:ext cx="21" cy="44"/>
                      </a:xfrm>
                      <a:custGeom>
                        <a:avLst/>
                        <a:gdLst>
                          <a:gd name="T0" fmla="*/ 0 w 21"/>
                          <a:gd name="T1" fmla="*/ 0 h 44"/>
                          <a:gd name="T2" fmla="*/ 21 w 21"/>
                          <a:gd name="T3" fmla="*/ 29 h 44"/>
                          <a:gd name="T4" fmla="*/ 14 w 21"/>
                          <a:gd name="T5" fmla="*/ 44 h 44"/>
                          <a:gd name="T6" fmla="*/ 0 60000 65536"/>
                          <a:gd name="T7" fmla="*/ 0 60000 65536"/>
                          <a:gd name="T8" fmla="*/ 0 60000 65536"/>
                          <a:gd name="T9" fmla="*/ 0 w 21"/>
                          <a:gd name="T10" fmla="*/ 0 h 44"/>
                          <a:gd name="T11" fmla="*/ 21 w 21"/>
                          <a:gd name="T12" fmla="*/ 44 h 44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" h="44">
                            <a:moveTo>
                              <a:pt x="0" y="0"/>
                            </a:moveTo>
                            <a:lnTo>
                              <a:pt x="21" y="29"/>
                            </a:lnTo>
                            <a:lnTo>
                              <a:pt x="14" y="44"/>
                            </a:lnTo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tr-TR"/>
                      </a:p>
                    </p:txBody>
                  </p:sp>
                </p:grpSp>
              </p:grpSp>
            </p:grpSp>
            <p:grpSp>
              <p:nvGrpSpPr>
                <p:cNvPr id="48158" name="Group 50"/>
                <p:cNvGrpSpPr>
                  <a:grpSpLocks/>
                </p:cNvGrpSpPr>
                <p:nvPr/>
              </p:nvGrpSpPr>
              <p:grpSpPr bwMode="auto">
                <a:xfrm>
                  <a:off x="3224" y="1926"/>
                  <a:ext cx="631" cy="328"/>
                  <a:chOff x="3224" y="1926"/>
                  <a:chExt cx="631" cy="328"/>
                </a:xfrm>
              </p:grpSpPr>
              <p:sp>
                <p:nvSpPr>
                  <p:cNvPr id="48162" name="Freeform 51"/>
                  <p:cNvSpPr>
                    <a:spLocks/>
                  </p:cNvSpPr>
                  <p:nvPr/>
                </p:nvSpPr>
                <p:spPr bwMode="auto">
                  <a:xfrm>
                    <a:off x="3502" y="2044"/>
                    <a:ext cx="301" cy="169"/>
                  </a:xfrm>
                  <a:custGeom>
                    <a:avLst/>
                    <a:gdLst>
                      <a:gd name="T0" fmla="*/ 22 w 301"/>
                      <a:gd name="T1" fmla="*/ 67 h 169"/>
                      <a:gd name="T2" fmla="*/ 57 w 301"/>
                      <a:gd name="T3" fmla="*/ 34 h 169"/>
                      <a:gd name="T4" fmla="*/ 78 w 301"/>
                      <a:gd name="T5" fmla="*/ 23 h 169"/>
                      <a:gd name="T6" fmla="*/ 126 w 301"/>
                      <a:gd name="T7" fmla="*/ 8 h 169"/>
                      <a:gd name="T8" fmla="*/ 179 w 301"/>
                      <a:gd name="T9" fmla="*/ 0 h 169"/>
                      <a:gd name="T10" fmla="*/ 227 w 301"/>
                      <a:gd name="T11" fmla="*/ 0 h 169"/>
                      <a:gd name="T12" fmla="*/ 257 w 301"/>
                      <a:gd name="T13" fmla="*/ 6 h 169"/>
                      <a:gd name="T14" fmla="*/ 284 w 301"/>
                      <a:gd name="T15" fmla="*/ 26 h 169"/>
                      <a:gd name="T16" fmla="*/ 301 w 301"/>
                      <a:gd name="T17" fmla="*/ 55 h 169"/>
                      <a:gd name="T18" fmla="*/ 296 w 301"/>
                      <a:gd name="T19" fmla="*/ 85 h 169"/>
                      <a:gd name="T20" fmla="*/ 269 w 301"/>
                      <a:gd name="T21" fmla="*/ 111 h 169"/>
                      <a:gd name="T22" fmla="*/ 250 w 301"/>
                      <a:gd name="T23" fmla="*/ 132 h 169"/>
                      <a:gd name="T24" fmla="*/ 195 w 301"/>
                      <a:gd name="T25" fmla="*/ 151 h 169"/>
                      <a:gd name="T26" fmla="*/ 126 w 301"/>
                      <a:gd name="T27" fmla="*/ 160 h 169"/>
                      <a:gd name="T28" fmla="*/ 66 w 301"/>
                      <a:gd name="T29" fmla="*/ 169 h 169"/>
                      <a:gd name="T30" fmla="*/ 25 w 301"/>
                      <a:gd name="T31" fmla="*/ 160 h 169"/>
                      <a:gd name="T32" fmla="*/ 4 w 301"/>
                      <a:gd name="T33" fmla="*/ 144 h 169"/>
                      <a:gd name="T34" fmla="*/ 0 w 301"/>
                      <a:gd name="T35" fmla="*/ 117 h 169"/>
                      <a:gd name="T36" fmla="*/ 22 w 301"/>
                      <a:gd name="T37" fmla="*/ 67 h 16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301"/>
                      <a:gd name="T58" fmla="*/ 0 h 169"/>
                      <a:gd name="T59" fmla="*/ 301 w 301"/>
                      <a:gd name="T60" fmla="*/ 169 h 169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301" h="169">
                        <a:moveTo>
                          <a:pt x="22" y="67"/>
                        </a:moveTo>
                        <a:lnTo>
                          <a:pt x="57" y="34"/>
                        </a:lnTo>
                        <a:lnTo>
                          <a:pt x="78" y="23"/>
                        </a:lnTo>
                        <a:lnTo>
                          <a:pt x="126" y="8"/>
                        </a:lnTo>
                        <a:lnTo>
                          <a:pt x="179" y="0"/>
                        </a:lnTo>
                        <a:lnTo>
                          <a:pt x="227" y="0"/>
                        </a:lnTo>
                        <a:lnTo>
                          <a:pt x="257" y="6"/>
                        </a:lnTo>
                        <a:lnTo>
                          <a:pt x="284" y="26"/>
                        </a:lnTo>
                        <a:lnTo>
                          <a:pt x="301" y="55"/>
                        </a:lnTo>
                        <a:lnTo>
                          <a:pt x="296" y="85"/>
                        </a:lnTo>
                        <a:lnTo>
                          <a:pt x="269" y="111"/>
                        </a:lnTo>
                        <a:lnTo>
                          <a:pt x="250" y="132"/>
                        </a:lnTo>
                        <a:lnTo>
                          <a:pt x="195" y="151"/>
                        </a:lnTo>
                        <a:lnTo>
                          <a:pt x="126" y="160"/>
                        </a:lnTo>
                        <a:lnTo>
                          <a:pt x="66" y="169"/>
                        </a:lnTo>
                        <a:lnTo>
                          <a:pt x="25" y="160"/>
                        </a:lnTo>
                        <a:lnTo>
                          <a:pt x="4" y="144"/>
                        </a:lnTo>
                        <a:lnTo>
                          <a:pt x="0" y="117"/>
                        </a:lnTo>
                        <a:lnTo>
                          <a:pt x="22" y="67"/>
                        </a:lnTo>
                        <a:close/>
                      </a:path>
                    </a:pathLst>
                  </a:custGeom>
                  <a:solidFill>
                    <a:srgbClr val="F0F0FF"/>
                  </a:solidFill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48163" name="Freeform 52"/>
                  <p:cNvSpPr>
                    <a:spLocks/>
                  </p:cNvSpPr>
                  <p:nvPr/>
                </p:nvSpPr>
                <p:spPr bwMode="auto">
                  <a:xfrm>
                    <a:off x="3632" y="1992"/>
                    <a:ext cx="223" cy="105"/>
                  </a:xfrm>
                  <a:custGeom>
                    <a:avLst/>
                    <a:gdLst>
                      <a:gd name="T0" fmla="*/ 28 w 223"/>
                      <a:gd name="T1" fmla="*/ 0 h 105"/>
                      <a:gd name="T2" fmla="*/ 214 w 223"/>
                      <a:gd name="T3" fmla="*/ 62 h 105"/>
                      <a:gd name="T4" fmla="*/ 221 w 223"/>
                      <a:gd name="T5" fmla="*/ 70 h 105"/>
                      <a:gd name="T6" fmla="*/ 223 w 223"/>
                      <a:gd name="T7" fmla="*/ 83 h 105"/>
                      <a:gd name="T8" fmla="*/ 219 w 223"/>
                      <a:gd name="T9" fmla="*/ 93 h 105"/>
                      <a:gd name="T10" fmla="*/ 214 w 223"/>
                      <a:gd name="T11" fmla="*/ 101 h 105"/>
                      <a:gd name="T12" fmla="*/ 205 w 223"/>
                      <a:gd name="T13" fmla="*/ 105 h 105"/>
                      <a:gd name="T14" fmla="*/ 187 w 223"/>
                      <a:gd name="T15" fmla="*/ 105 h 105"/>
                      <a:gd name="T16" fmla="*/ 17 w 223"/>
                      <a:gd name="T17" fmla="*/ 46 h 105"/>
                      <a:gd name="T18" fmla="*/ 3 w 223"/>
                      <a:gd name="T19" fmla="*/ 37 h 105"/>
                      <a:gd name="T20" fmla="*/ 0 w 223"/>
                      <a:gd name="T21" fmla="*/ 25 h 105"/>
                      <a:gd name="T22" fmla="*/ 3 w 223"/>
                      <a:gd name="T23" fmla="*/ 13 h 105"/>
                      <a:gd name="T24" fmla="*/ 10 w 223"/>
                      <a:gd name="T25" fmla="*/ 6 h 105"/>
                      <a:gd name="T26" fmla="*/ 19 w 223"/>
                      <a:gd name="T27" fmla="*/ 1 h 105"/>
                      <a:gd name="T28" fmla="*/ 28 w 223"/>
                      <a:gd name="T29" fmla="*/ 0 h 10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23"/>
                      <a:gd name="T46" fmla="*/ 0 h 105"/>
                      <a:gd name="T47" fmla="*/ 223 w 223"/>
                      <a:gd name="T48" fmla="*/ 105 h 105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23" h="105">
                        <a:moveTo>
                          <a:pt x="28" y="0"/>
                        </a:moveTo>
                        <a:lnTo>
                          <a:pt x="214" y="62"/>
                        </a:lnTo>
                        <a:lnTo>
                          <a:pt x="221" y="70"/>
                        </a:lnTo>
                        <a:lnTo>
                          <a:pt x="223" y="83"/>
                        </a:lnTo>
                        <a:lnTo>
                          <a:pt x="219" y="93"/>
                        </a:lnTo>
                        <a:lnTo>
                          <a:pt x="214" y="101"/>
                        </a:lnTo>
                        <a:lnTo>
                          <a:pt x="205" y="105"/>
                        </a:lnTo>
                        <a:lnTo>
                          <a:pt x="187" y="105"/>
                        </a:lnTo>
                        <a:lnTo>
                          <a:pt x="17" y="46"/>
                        </a:lnTo>
                        <a:lnTo>
                          <a:pt x="3" y="37"/>
                        </a:lnTo>
                        <a:lnTo>
                          <a:pt x="0" y="25"/>
                        </a:lnTo>
                        <a:lnTo>
                          <a:pt x="3" y="13"/>
                        </a:lnTo>
                        <a:lnTo>
                          <a:pt x="10" y="6"/>
                        </a:lnTo>
                        <a:lnTo>
                          <a:pt x="19" y="1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C08040"/>
                  </a:solidFill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48164" name="Freeform 53"/>
                  <p:cNvSpPr>
                    <a:spLocks/>
                  </p:cNvSpPr>
                  <p:nvPr/>
                </p:nvSpPr>
                <p:spPr bwMode="auto">
                  <a:xfrm>
                    <a:off x="3430" y="1998"/>
                    <a:ext cx="407" cy="256"/>
                  </a:xfrm>
                  <a:custGeom>
                    <a:avLst/>
                    <a:gdLst>
                      <a:gd name="T0" fmla="*/ 126 w 407"/>
                      <a:gd name="T1" fmla="*/ 0 h 256"/>
                      <a:gd name="T2" fmla="*/ 244 w 407"/>
                      <a:gd name="T3" fmla="*/ 59 h 256"/>
                      <a:gd name="T4" fmla="*/ 294 w 407"/>
                      <a:gd name="T5" fmla="*/ 86 h 256"/>
                      <a:gd name="T6" fmla="*/ 343 w 407"/>
                      <a:gd name="T7" fmla="*/ 117 h 256"/>
                      <a:gd name="T8" fmla="*/ 373 w 407"/>
                      <a:gd name="T9" fmla="*/ 141 h 256"/>
                      <a:gd name="T10" fmla="*/ 400 w 407"/>
                      <a:gd name="T11" fmla="*/ 166 h 256"/>
                      <a:gd name="T12" fmla="*/ 407 w 407"/>
                      <a:gd name="T13" fmla="*/ 195 h 256"/>
                      <a:gd name="T14" fmla="*/ 402 w 407"/>
                      <a:gd name="T15" fmla="*/ 225 h 256"/>
                      <a:gd name="T16" fmla="*/ 380 w 407"/>
                      <a:gd name="T17" fmla="*/ 243 h 256"/>
                      <a:gd name="T18" fmla="*/ 343 w 407"/>
                      <a:gd name="T19" fmla="*/ 256 h 256"/>
                      <a:gd name="T20" fmla="*/ 253 w 407"/>
                      <a:gd name="T21" fmla="*/ 256 h 256"/>
                      <a:gd name="T22" fmla="*/ 189 w 407"/>
                      <a:gd name="T23" fmla="*/ 250 h 256"/>
                      <a:gd name="T24" fmla="*/ 94 w 407"/>
                      <a:gd name="T25" fmla="*/ 234 h 256"/>
                      <a:gd name="T26" fmla="*/ 76 w 407"/>
                      <a:gd name="T27" fmla="*/ 217 h 256"/>
                      <a:gd name="T28" fmla="*/ 48 w 407"/>
                      <a:gd name="T29" fmla="*/ 195 h 256"/>
                      <a:gd name="T30" fmla="*/ 0 w 407"/>
                      <a:gd name="T31" fmla="*/ 183 h 256"/>
                      <a:gd name="T32" fmla="*/ 42 w 407"/>
                      <a:gd name="T33" fmla="*/ 146 h 256"/>
                      <a:gd name="T34" fmla="*/ 42 w 407"/>
                      <a:gd name="T35" fmla="*/ 59 h 256"/>
                      <a:gd name="T36" fmla="*/ 126 w 407"/>
                      <a:gd name="T37" fmla="*/ 0 h 25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407"/>
                      <a:gd name="T58" fmla="*/ 0 h 256"/>
                      <a:gd name="T59" fmla="*/ 407 w 407"/>
                      <a:gd name="T60" fmla="*/ 256 h 25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407" h="256">
                        <a:moveTo>
                          <a:pt x="126" y="0"/>
                        </a:moveTo>
                        <a:lnTo>
                          <a:pt x="244" y="59"/>
                        </a:lnTo>
                        <a:lnTo>
                          <a:pt x="294" y="86"/>
                        </a:lnTo>
                        <a:lnTo>
                          <a:pt x="343" y="117"/>
                        </a:lnTo>
                        <a:lnTo>
                          <a:pt x="373" y="141"/>
                        </a:lnTo>
                        <a:lnTo>
                          <a:pt x="400" y="166"/>
                        </a:lnTo>
                        <a:lnTo>
                          <a:pt x="407" y="195"/>
                        </a:lnTo>
                        <a:lnTo>
                          <a:pt x="402" y="225"/>
                        </a:lnTo>
                        <a:lnTo>
                          <a:pt x="380" y="243"/>
                        </a:lnTo>
                        <a:lnTo>
                          <a:pt x="343" y="256"/>
                        </a:lnTo>
                        <a:lnTo>
                          <a:pt x="253" y="256"/>
                        </a:lnTo>
                        <a:lnTo>
                          <a:pt x="189" y="250"/>
                        </a:lnTo>
                        <a:lnTo>
                          <a:pt x="94" y="234"/>
                        </a:lnTo>
                        <a:lnTo>
                          <a:pt x="76" y="217"/>
                        </a:lnTo>
                        <a:lnTo>
                          <a:pt x="48" y="195"/>
                        </a:lnTo>
                        <a:lnTo>
                          <a:pt x="0" y="183"/>
                        </a:lnTo>
                        <a:lnTo>
                          <a:pt x="42" y="146"/>
                        </a:lnTo>
                        <a:lnTo>
                          <a:pt x="42" y="59"/>
                        </a:lnTo>
                        <a:lnTo>
                          <a:pt x="126" y="0"/>
                        </a:lnTo>
                        <a:close/>
                      </a:path>
                    </a:pathLst>
                  </a:custGeom>
                  <a:solidFill>
                    <a:srgbClr val="E0A080"/>
                  </a:solidFill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grpSp>
                <p:nvGrpSpPr>
                  <p:cNvPr id="48165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3224" y="1926"/>
                    <a:ext cx="383" cy="223"/>
                    <a:chOff x="3224" y="1926"/>
                    <a:chExt cx="383" cy="223"/>
                  </a:xfrm>
                </p:grpSpPr>
                <p:sp>
                  <p:nvSpPr>
                    <p:cNvPr id="48166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3224" y="1980"/>
                      <a:ext cx="303" cy="169"/>
                    </a:xfrm>
                    <a:custGeom>
                      <a:avLst/>
                      <a:gdLst>
                        <a:gd name="T0" fmla="*/ 22 w 303"/>
                        <a:gd name="T1" fmla="*/ 68 h 169"/>
                        <a:gd name="T2" fmla="*/ 57 w 303"/>
                        <a:gd name="T3" fmla="*/ 35 h 169"/>
                        <a:gd name="T4" fmla="*/ 78 w 303"/>
                        <a:gd name="T5" fmla="*/ 21 h 169"/>
                        <a:gd name="T6" fmla="*/ 126 w 303"/>
                        <a:gd name="T7" fmla="*/ 7 h 169"/>
                        <a:gd name="T8" fmla="*/ 183 w 303"/>
                        <a:gd name="T9" fmla="*/ 0 h 169"/>
                        <a:gd name="T10" fmla="*/ 231 w 303"/>
                        <a:gd name="T11" fmla="*/ 0 h 169"/>
                        <a:gd name="T12" fmla="*/ 261 w 303"/>
                        <a:gd name="T13" fmla="*/ 5 h 169"/>
                        <a:gd name="T14" fmla="*/ 289 w 303"/>
                        <a:gd name="T15" fmla="*/ 26 h 169"/>
                        <a:gd name="T16" fmla="*/ 303 w 303"/>
                        <a:gd name="T17" fmla="*/ 55 h 169"/>
                        <a:gd name="T18" fmla="*/ 300 w 303"/>
                        <a:gd name="T19" fmla="*/ 87 h 169"/>
                        <a:gd name="T20" fmla="*/ 273 w 303"/>
                        <a:gd name="T21" fmla="*/ 113 h 169"/>
                        <a:gd name="T22" fmla="*/ 252 w 303"/>
                        <a:gd name="T23" fmla="*/ 131 h 169"/>
                        <a:gd name="T24" fmla="*/ 197 w 303"/>
                        <a:gd name="T25" fmla="*/ 150 h 169"/>
                        <a:gd name="T26" fmla="*/ 126 w 303"/>
                        <a:gd name="T27" fmla="*/ 160 h 169"/>
                        <a:gd name="T28" fmla="*/ 70 w 303"/>
                        <a:gd name="T29" fmla="*/ 169 h 169"/>
                        <a:gd name="T30" fmla="*/ 29 w 303"/>
                        <a:gd name="T31" fmla="*/ 160 h 169"/>
                        <a:gd name="T32" fmla="*/ 8 w 303"/>
                        <a:gd name="T33" fmla="*/ 144 h 169"/>
                        <a:gd name="T34" fmla="*/ 0 w 303"/>
                        <a:gd name="T35" fmla="*/ 118 h 169"/>
                        <a:gd name="T36" fmla="*/ 22 w 303"/>
                        <a:gd name="T37" fmla="*/ 68 h 169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303"/>
                        <a:gd name="T58" fmla="*/ 0 h 169"/>
                        <a:gd name="T59" fmla="*/ 303 w 303"/>
                        <a:gd name="T60" fmla="*/ 169 h 169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303" h="169">
                          <a:moveTo>
                            <a:pt x="22" y="68"/>
                          </a:moveTo>
                          <a:lnTo>
                            <a:pt x="57" y="35"/>
                          </a:lnTo>
                          <a:lnTo>
                            <a:pt x="78" y="21"/>
                          </a:lnTo>
                          <a:lnTo>
                            <a:pt x="126" y="7"/>
                          </a:lnTo>
                          <a:lnTo>
                            <a:pt x="183" y="0"/>
                          </a:lnTo>
                          <a:lnTo>
                            <a:pt x="231" y="0"/>
                          </a:lnTo>
                          <a:lnTo>
                            <a:pt x="261" y="5"/>
                          </a:lnTo>
                          <a:lnTo>
                            <a:pt x="289" y="26"/>
                          </a:lnTo>
                          <a:lnTo>
                            <a:pt x="303" y="55"/>
                          </a:lnTo>
                          <a:lnTo>
                            <a:pt x="300" y="87"/>
                          </a:lnTo>
                          <a:lnTo>
                            <a:pt x="273" y="113"/>
                          </a:lnTo>
                          <a:lnTo>
                            <a:pt x="252" y="131"/>
                          </a:lnTo>
                          <a:lnTo>
                            <a:pt x="197" y="150"/>
                          </a:lnTo>
                          <a:lnTo>
                            <a:pt x="126" y="160"/>
                          </a:lnTo>
                          <a:lnTo>
                            <a:pt x="70" y="169"/>
                          </a:lnTo>
                          <a:lnTo>
                            <a:pt x="29" y="160"/>
                          </a:lnTo>
                          <a:lnTo>
                            <a:pt x="8" y="144"/>
                          </a:lnTo>
                          <a:lnTo>
                            <a:pt x="0" y="118"/>
                          </a:lnTo>
                          <a:lnTo>
                            <a:pt x="22" y="68"/>
                          </a:lnTo>
                          <a:close/>
                        </a:path>
                      </a:pathLst>
                    </a:custGeom>
                    <a:solidFill>
                      <a:srgbClr val="F0F0FF"/>
                    </a:solidFill>
                    <a:ln w="190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48167" name="Oval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1" y="2103"/>
                      <a:ext cx="83" cy="43"/>
                    </a:xfrm>
                    <a:prstGeom prst="ellipse">
                      <a:avLst/>
                    </a:prstGeom>
                    <a:solidFill>
                      <a:srgbClr val="00808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48168" name="Freeform 57"/>
                    <p:cNvSpPr>
                      <a:spLocks/>
                    </p:cNvSpPr>
                    <p:nvPr/>
                  </p:nvSpPr>
                  <p:spPr bwMode="auto">
                    <a:xfrm>
                      <a:off x="3294" y="1926"/>
                      <a:ext cx="313" cy="110"/>
                    </a:xfrm>
                    <a:custGeom>
                      <a:avLst/>
                      <a:gdLst>
                        <a:gd name="T0" fmla="*/ 44 w 313"/>
                        <a:gd name="T1" fmla="*/ 0 h 110"/>
                        <a:gd name="T2" fmla="*/ 300 w 313"/>
                        <a:gd name="T3" fmla="*/ 65 h 110"/>
                        <a:gd name="T4" fmla="*/ 309 w 313"/>
                        <a:gd name="T5" fmla="*/ 73 h 110"/>
                        <a:gd name="T6" fmla="*/ 313 w 313"/>
                        <a:gd name="T7" fmla="*/ 87 h 110"/>
                        <a:gd name="T8" fmla="*/ 308 w 313"/>
                        <a:gd name="T9" fmla="*/ 97 h 110"/>
                        <a:gd name="T10" fmla="*/ 299 w 313"/>
                        <a:gd name="T11" fmla="*/ 105 h 110"/>
                        <a:gd name="T12" fmla="*/ 286 w 313"/>
                        <a:gd name="T13" fmla="*/ 109 h 110"/>
                        <a:gd name="T14" fmla="*/ 263 w 313"/>
                        <a:gd name="T15" fmla="*/ 110 h 110"/>
                        <a:gd name="T16" fmla="*/ 24 w 313"/>
                        <a:gd name="T17" fmla="*/ 48 h 110"/>
                        <a:gd name="T18" fmla="*/ 5 w 313"/>
                        <a:gd name="T19" fmla="*/ 39 h 110"/>
                        <a:gd name="T20" fmla="*/ 0 w 313"/>
                        <a:gd name="T21" fmla="*/ 26 h 110"/>
                        <a:gd name="T22" fmla="*/ 5 w 313"/>
                        <a:gd name="T23" fmla="*/ 14 h 110"/>
                        <a:gd name="T24" fmla="*/ 14 w 313"/>
                        <a:gd name="T25" fmla="*/ 7 h 110"/>
                        <a:gd name="T26" fmla="*/ 26 w 313"/>
                        <a:gd name="T27" fmla="*/ 2 h 110"/>
                        <a:gd name="T28" fmla="*/ 44 w 313"/>
                        <a:gd name="T29" fmla="*/ 0 h 110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313"/>
                        <a:gd name="T46" fmla="*/ 0 h 110"/>
                        <a:gd name="T47" fmla="*/ 313 w 313"/>
                        <a:gd name="T48" fmla="*/ 110 h 110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313" h="110">
                          <a:moveTo>
                            <a:pt x="44" y="0"/>
                          </a:moveTo>
                          <a:lnTo>
                            <a:pt x="300" y="65"/>
                          </a:lnTo>
                          <a:lnTo>
                            <a:pt x="309" y="73"/>
                          </a:lnTo>
                          <a:lnTo>
                            <a:pt x="313" y="87"/>
                          </a:lnTo>
                          <a:lnTo>
                            <a:pt x="308" y="97"/>
                          </a:lnTo>
                          <a:lnTo>
                            <a:pt x="299" y="105"/>
                          </a:lnTo>
                          <a:lnTo>
                            <a:pt x="286" y="109"/>
                          </a:lnTo>
                          <a:lnTo>
                            <a:pt x="263" y="110"/>
                          </a:lnTo>
                          <a:lnTo>
                            <a:pt x="24" y="48"/>
                          </a:lnTo>
                          <a:lnTo>
                            <a:pt x="5" y="39"/>
                          </a:lnTo>
                          <a:lnTo>
                            <a:pt x="0" y="26"/>
                          </a:lnTo>
                          <a:lnTo>
                            <a:pt x="5" y="14"/>
                          </a:lnTo>
                          <a:lnTo>
                            <a:pt x="14" y="7"/>
                          </a:lnTo>
                          <a:lnTo>
                            <a:pt x="26" y="2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C08040"/>
                    </a:solidFill>
                    <a:ln w="190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</p:grpSp>
            </p:grpSp>
            <p:grpSp>
              <p:nvGrpSpPr>
                <p:cNvPr id="48159" name="Group 58"/>
                <p:cNvGrpSpPr>
                  <a:grpSpLocks/>
                </p:cNvGrpSpPr>
                <p:nvPr/>
              </p:nvGrpSpPr>
              <p:grpSpPr bwMode="auto">
                <a:xfrm>
                  <a:off x="2424" y="2090"/>
                  <a:ext cx="303" cy="212"/>
                  <a:chOff x="2424" y="2090"/>
                  <a:chExt cx="303" cy="212"/>
                </a:xfrm>
              </p:grpSpPr>
              <p:sp>
                <p:nvSpPr>
                  <p:cNvPr id="48160" name="Freeform 59"/>
                  <p:cNvSpPr>
                    <a:spLocks/>
                  </p:cNvSpPr>
                  <p:nvPr/>
                </p:nvSpPr>
                <p:spPr bwMode="auto">
                  <a:xfrm>
                    <a:off x="2424" y="2090"/>
                    <a:ext cx="268" cy="206"/>
                  </a:xfrm>
                  <a:custGeom>
                    <a:avLst/>
                    <a:gdLst>
                      <a:gd name="T0" fmla="*/ 218 w 268"/>
                      <a:gd name="T1" fmla="*/ 32 h 206"/>
                      <a:gd name="T2" fmla="*/ 176 w 268"/>
                      <a:gd name="T3" fmla="*/ 5 h 206"/>
                      <a:gd name="T4" fmla="*/ 146 w 268"/>
                      <a:gd name="T5" fmla="*/ 1 h 206"/>
                      <a:gd name="T6" fmla="*/ 94 w 268"/>
                      <a:gd name="T7" fmla="*/ 0 h 206"/>
                      <a:gd name="T8" fmla="*/ 50 w 268"/>
                      <a:gd name="T9" fmla="*/ 15 h 206"/>
                      <a:gd name="T10" fmla="*/ 25 w 268"/>
                      <a:gd name="T11" fmla="*/ 32 h 206"/>
                      <a:gd name="T12" fmla="*/ 7 w 268"/>
                      <a:gd name="T13" fmla="*/ 52 h 206"/>
                      <a:gd name="T14" fmla="*/ 0 w 268"/>
                      <a:gd name="T15" fmla="*/ 76 h 206"/>
                      <a:gd name="T16" fmla="*/ 2 w 268"/>
                      <a:gd name="T17" fmla="*/ 103 h 206"/>
                      <a:gd name="T18" fmla="*/ 16 w 268"/>
                      <a:gd name="T19" fmla="*/ 133 h 206"/>
                      <a:gd name="T20" fmla="*/ 46 w 268"/>
                      <a:gd name="T21" fmla="*/ 156 h 206"/>
                      <a:gd name="T22" fmla="*/ 78 w 268"/>
                      <a:gd name="T23" fmla="*/ 169 h 206"/>
                      <a:gd name="T24" fmla="*/ 119 w 268"/>
                      <a:gd name="T25" fmla="*/ 179 h 206"/>
                      <a:gd name="T26" fmla="*/ 140 w 268"/>
                      <a:gd name="T27" fmla="*/ 198 h 206"/>
                      <a:gd name="T28" fmla="*/ 161 w 268"/>
                      <a:gd name="T29" fmla="*/ 204 h 206"/>
                      <a:gd name="T30" fmla="*/ 186 w 268"/>
                      <a:gd name="T31" fmla="*/ 206 h 206"/>
                      <a:gd name="T32" fmla="*/ 216 w 268"/>
                      <a:gd name="T33" fmla="*/ 202 h 206"/>
                      <a:gd name="T34" fmla="*/ 246 w 268"/>
                      <a:gd name="T35" fmla="*/ 190 h 206"/>
                      <a:gd name="T36" fmla="*/ 261 w 268"/>
                      <a:gd name="T37" fmla="*/ 173 h 206"/>
                      <a:gd name="T38" fmla="*/ 268 w 268"/>
                      <a:gd name="T39" fmla="*/ 148 h 206"/>
                      <a:gd name="T40" fmla="*/ 252 w 268"/>
                      <a:gd name="T41" fmla="*/ 123 h 206"/>
                      <a:gd name="T42" fmla="*/ 250 w 268"/>
                      <a:gd name="T43" fmla="*/ 97 h 206"/>
                      <a:gd name="T44" fmla="*/ 238 w 268"/>
                      <a:gd name="T45" fmla="*/ 62 h 206"/>
                      <a:gd name="T46" fmla="*/ 218 w 268"/>
                      <a:gd name="T47" fmla="*/ 32 h 20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268"/>
                      <a:gd name="T73" fmla="*/ 0 h 206"/>
                      <a:gd name="T74" fmla="*/ 268 w 268"/>
                      <a:gd name="T75" fmla="*/ 206 h 20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268" h="206">
                        <a:moveTo>
                          <a:pt x="218" y="32"/>
                        </a:moveTo>
                        <a:lnTo>
                          <a:pt x="176" y="5"/>
                        </a:lnTo>
                        <a:lnTo>
                          <a:pt x="146" y="1"/>
                        </a:lnTo>
                        <a:lnTo>
                          <a:pt x="94" y="0"/>
                        </a:lnTo>
                        <a:lnTo>
                          <a:pt x="50" y="15"/>
                        </a:lnTo>
                        <a:lnTo>
                          <a:pt x="25" y="32"/>
                        </a:lnTo>
                        <a:lnTo>
                          <a:pt x="7" y="52"/>
                        </a:lnTo>
                        <a:lnTo>
                          <a:pt x="0" y="76"/>
                        </a:lnTo>
                        <a:lnTo>
                          <a:pt x="2" y="103"/>
                        </a:lnTo>
                        <a:lnTo>
                          <a:pt x="16" y="133"/>
                        </a:lnTo>
                        <a:lnTo>
                          <a:pt x="46" y="156"/>
                        </a:lnTo>
                        <a:lnTo>
                          <a:pt x="78" y="169"/>
                        </a:lnTo>
                        <a:lnTo>
                          <a:pt x="119" y="179"/>
                        </a:lnTo>
                        <a:lnTo>
                          <a:pt x="140" y="198"/>
                        </a:lnTo>
                        <a:lnTo>
                          <a:pt x="161" y="204"/>
                        </a:lnTo>
                        <a:lnTo>
                          <a:pt x="186" y="206"/>
                        </a:lnTo>
                        <a:lnTo>
                          <a:pt x="216" y="202"/>
                        </a:lnTo>
                        <a:lnTo>
                          <a:pt x="246" y="190"/>
                        </a:lnTo>
                        <a:lnTo>
                          <a:pt x="261" y="173"/>
                        </a:lnTo>
                        <a:lnTo>
                          <a:pt x="268" y="148"/>
                        </a:lnTo>
                        <a:lnTo>
                          <a:pt x="252" y="123"/>
                        </a:lnTo>
                        <a:lnTo>
                          <a:pt x="250" y="97"/>
                        </a:lnTo>
                        <a:lnTo>
                          <a:pt x="238" y="62"/>
                        </a:lnTo>
                        <a:lnTo>
                          <a:pt x="218" y="32"/>
                        </a:lnTo>
                        <a:close/>
                      </a:path>
                    </a:pathLst>
                  </a:custGeom>
                  <a:solidFill>
                    <a:srgbClr val="E0A080"/>
                  </a:solidFill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48161" name="Freeform 60"/>
                  <p:cNvSpPr>
                    <a:spLocks/>
                  </p:cNvSpPr>
                  <p:nvPr/>
                </p:nvSpPr>
                <p:spPr bwMode="auto">
                  <a:xfrm>
                    <a:off x="2453" y="2102"/>
                    <a:ext cx="274" cy="200"/>
                  </a:xfrm>
                  <a:custGeom>
                    <a:avLst/>
                    <a:gdLst>
                      <a:gd name="T0" fmla="*/ 225 w 274"/>
                      <a:gd name="T1" fmla="*/ 30 h 200"/>
                      <a:gd name="T2" fmla="*/ 179 w 274"/>
                      <a:gd name="T3" fmla="*/ 5 h 200"/>
                      <a:gd name="T4" fmla="*/ 148 w 274"/>
                      <a:gd name="T5" fmla="*/ 1 h 200"/>
                      <a:gd name="T6" fmla="*/ 95 w 274"/>
                      <a:gd name="T7" fmla="*/ 0 h 200"/>
                      <a:gd name="T8" fmla="*/ 49 w 274"/>
                      <a:gd name="T9" fmla="*/ 13 h 200"/>
                      <a:gd name="T10" fmla="*/ 25 w 274"/>
                      <a:gd name="T11" fmla="*/ 30 h 200"/>
                      <a:gd name="T12" fmla="*/ 7 w 274"/>
                      <a:gd name="T13" fmla="*/ 51 h 200"/>
                      <a:gd name="T14" fmla="*/ 0 w 274"/>
                      <a:gd name="T15" fmla="*/ 74 h 200"/>
                      <a:gd name="T16" fmla="*/ 1 w 274"/>
                      <a:gd name="T17" fmla="*/ 99 h 200"/>
                      <a:gd name="T18" fmla="*/ 16 w 274"/>
                      <a:gd name="T19" fmla="*/ 128 h 200"/>
                      <a:gd name="T20" fmla="*/ 46 w 274"/>
                      <a:gd name="T21" fmla="*/ 152 h 200"/>
                      <a:gd name="T22" fmla="*/ 81 w 274"/>
                      <a:gd name="T23" fmla="*/ 164 h 200"/>
                      <a:gd name="T24" fmla="*/ 120 w 274"/>
                      <a:gd name="T25" fmla="*/ 173 h 200"/>
                      <a:gd name="T26" fmla="*/ 143 w 274"/>
                      <a:gd name="T27" fmla="*/ 191 h 200"/>
                      <a:gd name="T28" fmla="*/ 164 w 274"/>
                      <a:gd name="T29" fmla="*/ 197 h 200"/>
                      <a:gd name="T30" fmla="*/ 189 w 274"/>
                      <a:gd name="T31" fmla="*/ 200 h 200"/>
                      <a:gd name="T32" fmla="*/ 223 w 274"/>
                      <a:gd name="T33" fmla="*/ 194 h 200"/>
                      <a:gd name="T34" fmla="*/ 253 w 274"/>
                      <a:gd name="T35" fmla="*/ 185 h 200"/>
                      <a:gd name="T36" fmla="*/ 267 w 274"/>
                      <a:gd name="T37" fmla="*/ 169 h 200"/>
                      <a:gd name="T38" fmla="*/ 274 w 274"/>
                      <a:gd name="T39" fmla="*/ 142 h 200"/>
                      <a:gd name="T40" fmla="*/ 258 w 274"/>
                      <a:gd name="T41" fmla="*/ 118 h 200"/>
                      <a:gd name="T42" fmla="*/ 256 w 274"/>
                      <a:gd name="T43" fmla="*/ 94 h 200"/>
                      <a:gd name="T44" fmla="*/ 244 w 274"/>
                      <a:gd name="T45" fmla="*/ 61 h 200"/>
                      <a:gd name="T46" fmla="*/ 225 w 274"/>
                      <a:gd name="T47" fmla="*/ 30 h 200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274"/>
                      <a:gd name="T73" fmla="*/ 0 h 200"/>
                      <a:gd name="T74" fmla="*/ 274 w 274"/>
                      <a:gd name="T75" fmla="*/ 200 h 200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274" h="200">
                        <a:moveTo>
                          <a:pt x="225" y="30"/>
                        </a:moveTo>
                        <a:lnTo>
                          <a:pt x="179" y="5"/>
                        </a:lnTo>
                        <a:lnTo>
                          <a:pt x="148" y="1"/>
                        </a:lnTo>
                        <a:lnTo>
                          <a:pt x="95" y="0"/>
                        </a:lnTo>
                        <a:lnTo>
                          <a:pt x="49" y="13"/>
                        </a:lnTo>
                        <a:lnTo>
                          <a:pt x="25" y="30"/>
                        </a:lnTo>
                        <a:lnTo>
                          <a:pt x="7" y="51"/>
                        </a:lnTo>
                        <a:lnTo>
                          <a:pt x="0" y="74"/>
                        </a:lnTo>
                        <a:lnTo>
                          <a:pt x="1" y="99"/>
                        </a:lnTo>
                        <a:lnTo>
                          <a:pt x="16" y="128"/>
                        </a:lnTo>
                        <a:lnTo>
                          <a:pt x="46" y="152"/>
                        </a:lnTo>
                        <a:lnTo>
                          <a:pt x="81" y="164"/>
                        </a:lnTo>
                        <a:lnTo>
                          <a:pt x="120" y="173"/>
                        </a:lnTo>
                        <a:lnTo>
                          <a:pt x="143" y="191"/>
                        </a:lnTo>
                        <a:lnTo>
                          <a:pt x="164" y="197"/>
                        </a:lnTo>
                        <a:lnTo>
                          <a:pt x="189" y="200"/>
                        </a:lnTo>
                        <a:lnTo>
                          <a:pt x="223" y="194"/>
                        </a:lnTo>
                        <a:lnTo>
                          <a:pt x="253" y="185"/>
                        </a:lnTo>
                        <a:lnTo>
                          <a:pt x="267" y="169"/>
                        </a:lnTo>
                        <a:lnTo>
                          <a:pt x="274" y="142"/>
                        </a:lnTo>
                        <a:lnTo>
                          <a:pt x="258" y="118"/>
                        </a:lnTo>
                        <a:lnTo>
                          <a:pt x="256" y="94"/>
                        </a:lnTo>
                        <a:lnTo>
                          <a:pt x="244" y="61"/>
                        </a:lnTo>
                        <a:lnTo>
                          <a:pt x="225" y="30"/>
                        </a:lnTo>
                        <a:close/>
                      </a:path>
                    </a:pathLst>
                  </a:custGeom>
                  <a:solidFill>
                    <a:srgbClr val="E0A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</p:grpSp>
          <p:grpSp>
            <p:nvGrpSpPr>
              <p:cNvPr id="48136" name="Group 61"/>
              <p:cNvGrpSpPr>
                <a:grpSpLocks/>
              </p:cNvGrpSpPr>
              <p:nvPr/>
            </p:nvGrpSpPr>
            <p:grpSpPr bwMode="auto">
              <a:xfrm>
                <a:off x="1945" y="2289"/>
                <a:ext cx="1968" cy="1047"/>
                <a:chOff x="1945" y="2289"/>
                <a:chExt cx="1968" cy="1047"/>
              </a:xfrm>
            </p:grpSpPr>
            <p:sp>
              <p:nvSpPr>
                <p:cNvPr id="48137" name="Freeform 62"/>
                <p:cNvSpPr>
                  <a:spLocks/>
                </p:cNvSpPr>
                <p:nvPr/>
              </p:nvSpPr>
              <p:spPr bwMode="auto">
                <a:xfrm>
                  <a:off x="1945" y="2289"/>
                  <a:ext cx="1587" cy="949"/>
                </a:xfrm>
                <a:custGeom>
                  <a:avLst/>
                  <a:gdLst>
                    <a:gd name="T0" fmla="*/ 432 w 1587"/>
                    <a:gd name="T1" fmla="*/ 0 h 949"/>
                    <a:gd name="T2" fmla="*/ 533 w 1587"/>
                    <a:gd name="T3" fmla="*/ 40 h 949"/>
                    <a:gd name="T4" fmla="*/ 635 w 1587"/>
                    <a:gd name="T5" fmla="*/ 81 h 949"/>
                    <a:gd name="T6" fmla="*/ 725 w 1587"/>
                    <a:gd name="T7" fmla="*/ 107 h 949"/>
                    <a:gd name="T8" fmla="*/ 1032 w 1587"/>
                    <a:gd name="T9" fmla="*/ 184 h 949"/>
                    <a:gd name="T10" fmla="*/ 1078 w 1587"/>
                    <a:gd name="T11" fmla="*/ 300 h 949"/>
                    <a:gd name="T12" fmla="*/ 1117 w 1587"/>
                    <a:gd name="T13" fmla="*/ 361 h 949"/>
                    <a:gd name="T14" fmla="*/ 1150 w 1587"/>
                    <a:gd name="T15" fmla="*/ 406 h 949"/>
                    <a:gd name="T16" fmla="*/ 1175 w 1587"/>
                    <a:gd name="T17" fmla="*/ 451 h 949"/>
                    <a:gd name="T18" fmla="*/ 1191 w 1587"/>
                    <a:gd name="T19" fmla="*/ 497 h 949"/>
                    <a:gd name="T20" fmla="*/ 1189 w 1587"/>
                    <a:gd name="T21" fmla="*/ 525 h 949"/>
                    <a:gd name="T22" fmla="*/ 1179 w 1587"/>
                    <a:gd name="T23" fmla="*/ 560 h 949"/>
                    <a:gd name="T24" fmla="*/ 1186 w 1587"/>
                    <a:gd name="T25" fmla="*/ 600 h 949"/>
                    <a:gd name="T26" fmla="*/ 1210 w 1587"/>
                    <a:gd name="T27" fmla="*/ 642 h 949"/>
                    <a:gd name="T28" fmla="*/ 1274 w 1587"/>
                    <a:gd name="T29" fmla="*/ 658 h 949"/>
                    <a:gd name="T30" fmla="*/ 1372 w 1587"/>
                    <a:gd name="T31" fmla="*/ 673 h 949"/>
                    <a:gd name="T32" fmla="*/ 1439 w 1587"/>
                    <a:gd name="T33" fmla="*/ 686 h 949"/>
                    <a:gd name="T34" fmla="*/ 1506 w 1587"/>
                    <a:gd name="T35" fmla="*/ 717 h 949"/>
                    <a:gd name="T36" fmla="*/ 1549 w 1587"/>
                    <a:gd name="T37" fmla="*/ 751 h 949"/>
                    <a:gd name="T38" fmla="*/ 1575 w 1587"/>
                    <a:gd name="T39" fmla="*/ 792 h 949"/>
                    <a:gd name="T40" fmla="*/ 1587 w 1587"/>
                    <a:gd name="T41" fmla="*/ 840 h 949"/>
                    <a:gd name="T42" fmla="*/ 1572 w 1587"/>
                    <a:gd name="T43" fmla="*/ 913 h 949"/>
                    <a:gd name="T44" fmla="*/ 377 w 1587"/>
                    <a:gd name="T45" fmla="*/ 949 h 949"/>
                    <a:gd name="T46" fmla="*/ 157 w 1587"/>
                    <a:gd name="T47" fmla="*/ 947 h 949"/>
                    <a:gd name="T48" fmla="*/ 115 w 1587"/>
                    <a:gd name="T49" fmla="*/ 913 h 949"/>
                    <a:gd name="T50" fmla="*/ 74 w 1587"/>
                    <a:gd name="T51" fmla="*/ 860 h 949"/>
                    <a:gd name="T52" fmla="*/ 40 w 1587"/>
                    <a:gd name="T53" fmla="*/ 800 h 949"/>
                    <a:gd name="T54" fmla="*/ 21 w 1587"/>
                    <a:gd name="T55" fmla="*/ 750 h 949"/>
                    <a:gd name="T56" fmla="*/ 5 w 1587"/>
                    <a:gd name="T57" fmla="*/ 695 h 949"/>
                    <a:gd name="T58" fmla="*/ 0 w 1587"/>
                    <a:gd name="T59" fmla="*/ 645 h 949"/>
                    <a:gd name="T60" fmla="*/ 16 w 1587"/>
                    <a:gd name="T61" fmla="*/ 563 h 949"/>
                    <a:gd name="T62" fmla="*/ 40 w 1587"/>
                    <a:gd name="T63" fmla="*/ 497 h 949"/>
                    <a:gd name="T64" fmla="*/ 78 w 1587"/>
                    <a:gd name="T65" fmla="*/ 424 h 949"/>
                    <a:gd name="T66" fmla="*/ 120 w 1587"/>
                    <a:gd name="T67" fmla="*/ 354 h 949"/>
                    <a:gd name="T68" fmla="*/ 168 w 1587"/>
                    <a:gd name="T69" fmla="*/ 298 h 949"/>
                    <a:gd name="T70" fmla="*/ 232 w 1587"/>
                    <a:gd name="T71" fmla="*/ 235 h 949"/>
                    <a:gd name="T72" fmla="*/ 311 w 1587"/>
                    <a:gd name="T73" fmla="*/ 184 h 949"/>
                    <a:gd name="T74" fmla="*/ 386 w 1587"/>
                    <a:gd name="T75" fmla="*/ 139 h 949"/>
                    <a:gd name="T76" fmla="*/ 437 w 1587"/>
                    <a:gd name="T77" fmla="*/ 116 h 949"/>
                    <a:gd name="T78" fmla="*/ 317 w 1587"/>
                    <a:gd name="T79" fmla="*/ 81 h 949"/>
                    <a:gd name="T80" fmla="*/ 432 w 1587"/>
                    <a:gd name="T81" fmla="*/ 0 h 9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587"/>
                    <a:gd name="T124" fmla="*/ 0 h 949"/>
                    <a:gd name="T125" fmla="*/ 1587 w 1587"/>
                    <a:gd name="T126" fmla="*/ 949 h 9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587" h="949">
                      <a:moveTo>
                        <a:pt x="432" y="0"/>
                      </a:moveTo>
                      <a:lnTo>
                        <a:pt x="533" y="40"/>
                      </a:lnTo>
                      <a:lnTo>
                        <a:pt x="635" y="81"/>
                      </a:lnTo>
                      <a:lnTo>
                        <a:pt x="725" y="107"/>
                      </a:lnTo>
                      <a:lnTo>
                        <a:pt x="1032" y="184"/>
                      </a:lnTo>
                      <a:lnTo>
                        <a:pt x="1078" y="300"/>
                      </a:lnTo>
                      <a:lnTo>
                        <a:pt x="1117" y="361"/>
                      </a:lnTo>
                      <a:lnTo>
                        <a:pt x="1150" y="406"/>
                      </a:lnTo>
                      <a:lnTo>
                        <a:pt x="1175" y="451"/>
                      </a:lnTo>
                      <a:lnTo>
                        <a:pt x="1191" y="497"/>
                      </a:lnTo>
                      <a:lnTo>
                        <a:pt x="1189" y="525"/>
                      </a:lnTo>
                      <a:lnTo>
                        <a:pt x="1179" y="560"/>
                      </a:lnTo>
                      <a:lnTo>
                        <a:pt x="1186" y="600"/>
                      </a:lnTo>
                      <a:lnTo>
                        <a:pt x="1210" y="642"/>
                      </a:lnTo>
                      <a:lnTo>
                        <a:pt x="1274" y="658"/>
                      </a:lnTo>
                      <a:lnTo>
                        <a:pt x="1372" y="673"/>
                      </a:lnTo>
                      <a:lnTo>
                        <a:pt x="1439" y="686"/>
                      </a:lnTo>
                      <a:lnTo>
                        <a:pt x="1506" y="717"/>
                      </a:lnTo>
                      <a:lnTo>
                        <a:pt x="1549" y="751"/>
                      </a:lnTo>
                      <a:lnTo>
                        <a:pt x="1575" y="792"/>
                      </a:lnTo>
                      <a:lnTo>
                        <a:pt x="1587" y="840"/>
                      </a:lnTo>
                      <a:lnTo>
                        <a:pt x="1572" y="913"/>
                      </a:lnTo>
                      <a:lnTo>
                        <a:pt x="377" y="949"/>
                      </a:lnTo>
                      <a:lnTo>
                        <a:pt x="157" y="947"/>
                      </a:lnTo>
                      <a:lnTo>
                        <a:pt x="115" y="913"/>
                      </a:lnTo>
                      <a:lnTo>
                        <a:pt x="74" y="860"/>
                      </a:lnTo>
                      <a:lnTo>
                        <a:pt x="40" y="800"/>
                      </a:lnTo>
                      <a:lnTo>
                        <a:pt x="21" y="750"/>
                      </a:lnTo>
                      <a:lnTo>
                        <a:pt x="5" y="695"/>
                      </a:lnTo>
                      <a:lnTo>
                        <a:pt x="0" y="645"/>
                      </a:lnTo>
                      <a:lnTo>
                        <a:pt x="16" y="563"/>
                      </a:lnTo>
                      <a:lnTo>
                        <a:pt x="40" y="497"/>
                      </a:lnTo>
                      <a:lnTo>
                        <a:pt x="78" y="424"/>
                      </a:lnTo>
                      <a:lnTo>
                        <a:pt x="120" y="354"/>
                      </a:lnTo>
                      <a:lnTo>
                        <a:pt x="168" y="298"/>
                      </a:lnTo>
                      <a:lnTo>
                        <a:pt x="232" y="235"/>
                      </a:lnTo>
                      <a:lnTo>
                        <a:pt x="311" y="184"/>
                      </a:lnTo>
                      <a:lnTo>
                        <a:pt x="386" y="139"/>
                      </a:lnTo>
                      <a:lnTo>
                        <a:pt x="437" y="116"/>
                      </a:lnTo>
                      <a:lnTo>
                        <a:pt x="317" y="81"/>
                      </a:lnTo>
                      <a:lnTo>
                        <a:pt x="432" y="0"/>
                      </a:lnTo>
                      <a:close/>
                    </a:path>
                  </a:pathLst>
                </a:custGeom>
                <a:solidFill>
                  <a:srgbClr val="FF60C0"/>
                </a:solidFill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8138" name="Freeform 63"/>
                <p:cNvSpPr>
                  <a:spLocks/>
                </p:cNvSpPr>
                <p:nvPr/>
              </p:nvSpPr>
              <p:spPr bwMode="auto">
                <a:xfrm>
                  <a:off x="3003" y="2791"/>
                  <a:ext cx="445" cy="348"/>
                </a:xfrm>
                <a:custGeom>
                  <a:avLst/>
                  <a:gdLst>
                    <a:gd name="T0" fmla="*/ 0 w 445"/>
                    <a:gd name="T1" fmla="*/ 0 h 348"/>
                    <a:gd name="T2" fmla="*/ 16 w 445"/>
                    <a:gd name="T3" fmla="*/ 65 h 348"/>
                    <a:gd name="T4" fmla="*/ 34 w 445"/>
                    <a:gd name="T5" fmla="*/ 117 h 348"/>
                    <a:gd name="T6" fmla="*/ 69 w 445"/>
                    <a:gd name="T7" fmla="*/ 159 h 348"/>
                    <a:gd name="T8" fmla="*/ 98 w 445"/>
                    <a:gd name="T9" fmla="*/ 183 h 348"/>
                    <a:gd name="T10" fmla="*/ 152 w 445"/>
                    <a:gd name="T11" fmla="*/ 201 h 348"/>
                    <a:gd name="T12" fmla="*/ 252 w 445"/>
                    <a:gd name="T13" fmla="*/ 223 h 348"/>
                    <a:gd name="T14" fmla="*/ 335 w 445"/>
                    <a:gd name="T15" fmla="*/ 243 h 348"/>
                    <a:gd name="T16" fmla="*/ 375 w 445"/>
                    <a:gd name="T17" fmla="*/ 254 h 348"/>
                    <a:gd name="T18" fmla="*/ 413 w 445"/>
                    <a:gd name="T19" fmla="*/ 278 h 348"/>
                    <a:gd name="T20" fmla="*/ 434 w 445"/>
                    <a:gd name="T21" fmla="*/ 310 h 348"/>
                    <a:gd name="T22" fmla="*/ 445 w 445"/>
                    <a:gd name="T23" fmla="*/ 348 h 34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45"/>
                    <a:gd name="T37" fmla="*/ 0 h 348"/>
                    <a:gd name="T38" fmla="*/ 445 w 445"/>
                    <a:gd name="T39" fmla="*/ 348 h 34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45" h="348">
                      <a:moveTo>
                        <a:pt x="0" y="0"/>
                      </a:moveTo>
                      <a:lnTo>
                        <a:pt x="16" y="65"/>
                      </a:lnTo>
                      <a:lnTo>
                        <a:pt x="34" y="117"/>
                      </a:lnTo>
                      <a:lnTo>
                        <a:pt x="69" y="159"/>
                      </a:lnTo>
                      <a:lnTo>
                        <a:pt x="98" y="183"/>
                      </a:lnTo>
                      <a:lnTo>
                        <a:pt x="152" y="201"/>
                      </a:lnTo>
                      <a:lnTo>
                        <a:pt x="252" y="223"/>
                      </a:lnTo>
                      <a:lnTo>
                        <a:pt x="335" y="243"/>
                      </a:lnTo>
                      <a:lnTo>
                        <a:pt x="375" y="254"/>
                      </a:lnTo>
                      <a:lnTo>
                        <a:pt x="413" y="278"/>
                      </a:lnTo>
                      <a:lnTo>
                        <a:pt x="434" y="310"/>
                      </a:lnTo>
                      <a:lnTo>
                        <a:pt x="445" y="348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8139" name="Freeform 64"/>
                <p:cNvSpPr>
                  <a:spLocks/>
                </p:cNvSpPr>
                <p:nvPr/>
              </p:nvSpPr>
              <p:spPr bwMode="auto">
                <a:xfrm>
                  <a:off x="2371" y="2411"/>
                  <a:ext cx="653" cy="383"/>
                </a:xfrm>
                <a:custGeom>
                  <a:avLst/>
                  <a:gdLst>
                    <a:gd name="T0" fmla="*/ 0 w 653"/>
                    <a:gd name="T1" fmla="*/ 6 h 383"/>
                    <a:gd name="T2" fmla="*/ 22 w 653"/>
                    <a:gd name="T3" fmla="*/ 0 h 383"/>
                    <a:gd name="T4" fmla="*/ 89 w 653"/>
                    <a:gd name="T5" fmla="*/ 29 h 383"/>
                    <a:gd name="T6" fmla="*/ 177 w 653"/>
                    <a:gd name="T7" fmla="*/ 62 h 383"/>
                    <a:gd name="T8" fmla="*/ 250 w 653"/>
                    <a:gd name="T9" fmla="*/ 81 h 383"/>
                    <a:gd name="T10" fmla="*/ 324 w 653"/>
                    <a:gd name="T11" fmla="*/ 105 h 383"/>
                    <a:gd name="T12" fmla="*/ 429 w 653"/>
                    <a:gd name="T13" fmla="*/ 137 h 383"/>
                    <a:gd name="T14" fmla="*/ 492 w 653"/>
                    <a:gd name="T15" fmla="*/ 198 h 383"/>
                    <a:gd name="T16" fmla="*/ 542 w 653"/>
                    <a:gd name="T17" fmla="*/ 305 h 383"/>
                    <a:gd name="T18" fmla="*/ 590 w 653"/>
                    <a:gd name="T19" fmla="*/ 217 h 383"/>
                    <a:gd name="T20" fmla="*/ 627 w 653"/>
                    <a:gd name="T21" fmla="*/ 160 h 383"/>
                    <a:gd name="T22" fmla="*/ 620 w 653"/>
                    <a:gd name="T23" fmla="*/ 125 h 383"/>
                    <a:gd name="T24" fmla="*/ 641 w 653"/>
                    <a:gd name="T25" fmla="*/ 178 h 383"/>
                    <a:gd name="T26" fmla="*/ 653 w 653"/>
                    <a:gd name="T27" fmla="*/ 206 h 383"/>
                    <a:gd name="T28" fmla="*/ 632 w 653"/>
                    <a:gd name="T29" fmla="*/ 230 h 383"/>
                    <a:gd name="T30" fmla="*/ 600 w 653"/>
                    <a:gd name="T31" fmla="*/ 276 h 383"/>
                    <a:gd name="T32" fmla="*/ 563 w 653"/>
                    <a:gd name="T33" fmla="*/ 333 h 383"/>
                    <a:gd name="T34" fmla="*/ 533 w 653"/>
                    <a:gd name="T35" fmla="*/ 383 h 383"/>
                    <a:gd name="T36" fmla="*/ 492 w 653"/>
                    <a:gd name="T37" fmla="*/ 298 h 383"/>
                    <a:gd name="T38" fmla="*/ 455 w 653"/>
                    <a:gd name="T39" fmla="*/ 239 h 383"/>
                    <a:gd name="T40" fmla="*/ 434 w 653"/>
                    <a:gd name="T41" fmla="*/ 182 h 383"/>
                    <a:gd name="T42" fmla="*/ 330 w 653"/>
                    <a:gd name="T43" fmla="*/ 125 h 383"/>
                    <a:gd name="T44" fmla="*/ 147 w 653"/>
                    <a:gd name="T45" fmla="*/ 67 h 383"/>
                    <a:gd name="T46" fmla="*/ 0 w 653"/>
                    <a:gd name="T47" fmla="*/ 6 h 38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653"/>
                    <a:gd name="T73" fmla="*/ 0 h 383"/>
                    <a:gd name="T74" fmla="*/ 653 w 653"/>
                    <a:gd name="T75" fmla="*/ 383 h 38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653" h="383">
                      <a:moveTo>
                        <a:pt x="0" y="6"/>
                      </a:moveTo>
                      <a:lnTo>
                        <a:pt x="22" y="0"/>
                      </a:lnTo>
                      <a:lnTo>
                        <a:pt x="89" y="29"/>
                      </a:lnTo>
                      <a:lnTo>
                        <a:pt x="177" y="62"/>
                      </a:lnTo>
                      <a:lnTo>
                        <a:pt x="250" y="81"/>
                      </a:lnTo>
                      <a:lnTo>
                        <a:pt x="324" y="105"/>
                      </a:lnTo>
                      <a:lnTo>
                        <a:pt x="429" y="137"/>
                      </a:lnTo>
                      <a:lnTo>
                        <a:pt x="492" y="198"/>
                      </a:lnTo>
                      <a:lnTo>
                        <a:pt x="542" y="305"/>
                      </a:lnTo>
                      <a:lnTo>
                        <a:pt x="590" y="217"/>
                      </a:lnTo>
                      <a:lnTo>
                        <a:pt x="627" y="160"/>
                      </a:lnTo>
                      <a:lnTo>
                        <a:pt x="620" y="125"/>
                      </a:lnTo>
                      <a:lnTo>
                        <a:pt x="641" y="178"/>
                      </a:lnTo>
                      <a:lnTo>
                        <a:pt x="653" y="206"/>
                      </a:lnTo>
                      <a:lnTo>
                        <a:pt x="632" y="230"/>
                      </a:lnTo>
                      <a:lnTo>
                        <a:pt x="600" y="276"/>
                      </a:lnTo>
                      <a:lnTo>
                        <a:pt x="563" y="333"/>
                      </a:lnTo>
                      <a:lnTo>
                        <a:pt x="533" y="383"/>
                      </a:lnTo>
                      <a:lnTo>
                        <a:pt x="492" y="298"/>
                      </a:lnTo>
                      <a:lnTo>
                        <a:pt x="455" y="239"/>
                      </a:lnTo>
                      <a:lnTo>
                        <a:pt x="434" y="182"/>
                      </a:lnTo>
                      <a:lnTo>
                        <a:pt x="330" y="125"/>
                      </a:lnTo>
                      <a:lnTo>
                        <a:pt x="147" y="67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E040A0"/>
                </a:solidFill>
                <a:ln w="19050">
                  <a:solidFill>
                    <a:srgbClr val="E040A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8140" name="Freeform 65"/>
                <p:cNvSpPr>
                  <a:spLocks/>
                </p:cNvSpPr>
                <p:nvPr/>
              </p:nvSpPr>
              <p:spPr bwMode="auto">
                <a:xfrm>
                  <a:off x="2410" y="2612"/>
                  <a:ext cx="275" cy="322"/>
                </a:xfrm>
                <a:custGeom>
                  <a:avLst/>
                  <a:gdLst>
                    <a:gd name="T0" fmla="*/ 144 w 275"/>
                    <a:gd name="T1" fmla="*/ 258 h 322"/>
                    <a:gd name="T2" fmla="*/ 73 w 275"/>
                    <a:gd name="T3" fmla="*/ 217 h 322"/>
                    <a:gd name="T4" fmla="*/ 50 w 275"/>
                    <a:gd name="T5" fmla="*/ 176 h 322"/>
                    <a:gd name="T6" fmla="*/ 41 w 275"/>
                    <a:gd name="T7" fmla="*/ 132 h 322"/>
                    <a:gd name="T8" fmla="*/ 30 w 275"/>
                    <a:gd name="T9" fmla="*/ 72 h 322"/>
                    <a:gd name="T10" fmla="*/ 69 w 275"/>
                    <a:gd name="T11" fmla="*/ 53 h 322"/>
                    <a:gd name="T12" fmla="*/ 87 w 275"/>
                    <a:gd name="T13" fmla="*/ 97 h 322"/>
                    <a:gd name="T14" fmla="*/ 119 w 275"/>
                    <a:gd name="T15" fmla="*/ 118 h 322"/>
                    <a:gd name="T16" fmla="*/ 131 w 275"/>
                    <a:gd name="T17" fmla="*/ 166 h 322"/>
                    <a:gd name="T18" fmla="*/ 152 w 275"/>
                    <a:gd name="T19" fmla="*/ 202 h 322"/>
                    <a:gd name="T20" fmla="*/ 202 w 275"/>
                    <a:gd name="T21" fmla="*/ 233 h 322"/>
                    <a:gd name="T22" fmla="*/ 239 w 275"/>
                    <a:gd name="T23" fmla="*/ 272 h 322"/>
                    <a:gd name="T24" fmla="*/ 275 w 275"/>
                    <a:gd name="T25" fmla="*/ 322 h 322"/>
                    <a:gd name="T26" fmla="*/ 271 w 275"/>
                    <a:gd name="T27" fmla="*/ 279 h 322"/>
                    <a:gd name="T28" fmla="*/ 260 w 275"/>
                    <a:gd name="T29" fmla="*/ 244 h 322"/>
                    <a:gd name="T30" fmla="*/ 213 w 275"/>
                    <a:gd name="T31" fmla="*/ 216 h 322"/>
                    <a:gd name="T32" fmla="*/ 181 w 275"/>
                    <a:gd name="T33" fmla="*/ 179 h 322"/>
                    <a:gd name="T34" fmla="*/ 154 w 275"/>
                    <a:gd name="T35" fmla="*/ 137 h 322"/>
                    <a:gd name="T36" fmla="*/ 135 w 275"/>
                    <a:gd name="T37" fmla="*/ 100 h 322"/>
                    <a:gd name="T38" fmla="*/ 108 w 275"/>
                    <a:gd name="T39" fmla="*/ 72 h 322"/>
                    <a:gd name="T40" fmla="*/ 99 w 275"/>
                    <a:gd name="T41" fmla="*/ 35 h 322"/>
                    <a:gd name="T42" fmla="*/ 83 w 275"/>
                    <a:gd name="T43" fmla="*/ 15 h 322"/>
                    <a:gd name="T44" fmla="*/ 64 w 275"/>
                    <a:gd name="T45" fmla="*/ 0 h 322"/>
                    <a:gd name="T46" fmla="*/ 29 w 275"/>
                    <a:gd name="T47" fmla="*/ 37 h 322"/>
                    <a:gd name="T48" fmla="*/ 0 w 275"/>
                    <a:gd name="T49" fmla="*/ 87 h 322"/>
                    <a:gd name="T50" fmla="*/ 21 w 275"/>
                    <a:gd name="T51" fmla="*/ 97 h 322"/>
                    <a:gd name="T52" fmla="*/ 21 w 275"/>
                    <a:gd name="T53" fmla="*/ 134 h 322"/>
                    <a:gd name="T54" fmla="*/ 34 w 275"/>
                    <a:gd name="T55" fmla="*/ 182 h 322"/>
                    <a:gd name="T56" fmla="*/ 52 w 275"/>
                    <a:gd name="T57" fmla="*/ 216 h 322"/>
                    <a:gd name="T58" fmla="*/ 87 w 275"/>
                    <a:gd name="T59" fmla="*/ 239 h 322"/>
                    <a:gd name="T60" fmla="*/ 144 w 275"/>
                    <a:gd name="T61" fmla="*/ 258 h 32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275"/>
                    <a:gd name="T94" fmla="*/ 0 h 322"/>
                    <a:gd name="T95" fmla="*/ 275 w 275"/>
                    <a:gd name="T96" fmla="*/ 322 h 322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275" h="322">
                      <a:moveTo>
                        <a:pt x="144" y="258"/>
                      </a:moveTo>
                      <a:lnTo>
                        <a:pt x="73" y="217"/>
                      </a:lnTo>
                      <a:lnTo>
                        <a:pt x="50" y="176"/>
                      </a:lnTo>
                      <a:lnTo>
                        <a:pt x="41" y="132"/>
                      </a:lnTo>
                      <a:lnTo>
                        <a:pt x="30" y="72"/>
                      </a:lnTo>
                      <a:lnTo>
                        <a:pt x="69" y="53"/>
                      </a:lnTo>
                      <a:lnTo>
                        <a:pt x="87" y="97"/>
                      </a:lnTo>
                      <a:lnTo>
                        <a:pt x="119" y="118"/>
                      </a:lnTo>
                      <a:lnTo>
                        <a:pt x="131" y="166"/>
                      </a:lnTo>
                      <a:lnTo>
                        <a:pt x="152" y="202"/>
                      </a:lnTo>
                      <a:lnTo>
                        <a:pt x="202" y="233"/>
                      </a:lnTo>
                      <a:lnTo>
                        <a:pt x="239" y="272"/>
                      </a:lnTo>
                      <a:lnTo>
                        <a:pt x="275" y="322"/>
                      </a:lnTo>
                      <a:lnTo>
                        <a:pt x="271" y="279"/>
                      </a:lnTo>
                      <a:lnTo>
                        <a:pt x="260" y="244"/>
                      </a:lnTo>
                      <a:lnTo>
                        <a:pt x="213" y="216"/>
                      </a:lnTo>
                      <a:lnTo>
                        <a:pt x="181" y="179"/>
                      </a:lnTo>
                      <a:lnTo>
                        <a:pt x="154" y="137"/>
                      </a:lnTo>
                      <a:lnTo>
                        <a:pt x="135" y="100"/>
                      </a:lnTo>
                      <a:lnTo>
                        <a:pt x="108" y="72"/>
                      </a:lnTo>
                      <a:lnTo>
                        <a:pt x="99" y="35"/>
                      </a:lnTo>
                      <a:lnTo>
                        <a:pt x="83" y="15"/>
                      </a:lnTo>
                      <a:lnTo>
                        <a:pt x="64" y="0"/>
                      </a:lnTo>
                      <a:lnTo>
                        <a:pt x="29" y="37"/>
                      </a:lnTo>
                      <a:lnTo>
                        <a:pt x="0" y="87"/>
                      </a:lnTo>
                      <a:lnTo>
                        <a:pt x="21" y="97"/>
                      </a:lnTo>
                      <a:lnTo>
                        <a:pt x="21" y="134"/>
                      </a:lnTo>
                      <a:lnTo>
                        <a:pt x="34" y="182"/>
                      </a:lnTo>
                      <a:lnTo>
                        <a:pt x="52" y="216"/>
                      </a:lnTo>
                      <a:lnTo>
                        <a:pt x="87" y="239"/>
                      </a:lnTo>
                      <a:lnTo>
                        <a:pt x="144" y="258"/>
                      </a:lnTo>
                      <a:close/>
                    </a:path>
                  </a:pathLst>
                </a:custGeom>
                <a:solidFill>
                  <a:srgbClr val="E040A0"/>
                </a:solidFill>
                <a:ln w="19050">
                  <a:solidFill>
                    <a:srgbClr val="E040A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8141" name="Freeform 66"/>
                <p:cNvSpPr>
                  <a:spLocks/>
                </p:cNvSpPr>
                <p:nvPr/>
              </p:nvSpPr>
              <p:spPr bwMode="auto">
                <a:xfrm>
                  <a:off x="1987" y="2790"/>
                  <a:ext cx="154" cy="219"/>
                </a:xfrm>
                <a:custGeom>
                  <a:avLst/>
                  <a:gdLst>
                    <a:gd name="T0" fmla="*/ 154 w 154"/>
                    <a:gd name="T1" fmla="*/ 219 h 219"/>
                    <a:gd name="T2" fmla="*/ 113 w 154"/>
                    <a:gd name="T3" fmla="*/ 210 h 219"/>
                    <a:gd name="T4" fmla="*/ 75 w 154"/>
                    <a:gd name="T5" fmla="*/ 186 h 219"/>
                    <a:gd name="T6" fmla="*/ 57 w 154"/>
                    <a:gd name="T7" fmla="*/ 169 h 219"/>
                    <a:gd name="T8" fmla="*/ 39 w 154"/>
                    <a:gd name="T9" fmla="*/ 128 h 219"/>
                    <a:gd name="T10" fmla="*/ 29 w 154"/>
                    <a:gd name="T11" fmla="*/ 101 h 219"/>
                    <a:gd name="T12" fmla="*/ 7 w 154"/>
                    <a:gd name="T13" fmla="*/ 73 h 219"/>
                    <a:gd name="T14" fmla="*/ 0 w 154"/>
                    <a:gd name="T15" fmla="*/ 43 h 219"/>
                    <a:gd name="T16" fmla="*/ 14 w 154"/>
                    <a:gd name="T17" fmla="*/ 22 h 219"/>
                    <a:gd name="T18" fmla="*/ 53 w 154"/>
                    <a:gd name="T19" fmla="*/ 0 h 219"/>
                    <a:gd name="T20" fmla="*/ 14 w 154"/>
                    <a:gd name="T21" fmla="*/ 21 h 219"/>
                    <a:gd name="T22" fmla="*/ 4 w 154"/>
                    <a:gd name="T23" fmla="*/ 44 h 219"/>
                    <a:gd name="T24" fmla="*/ 5 w 154"/>
                    <a:gd name="T25" fmla="*/ 72 h 219"/>
                    <a:gd name="T26" fmla="*/ 25 w 154"/>
                    <a:gd name="T27" fmla="*/ 97 h 219"/>
                    <a:gd name="T28" fmla="*/ 44 w 154"/>
                    <a:gd name="T29" fmla="*/ 138 h 219"/>
                    <a:gd name="T30" fmla="*/ 55 w 154"/>
                    <a:gd name="T31" fmla="*/ 161 h 219"/>
                    <a:gd name="T32" fmla="*/ 75 w 154"/>
                    <a:gd name="T33" fmla="*/ 188 h 219"/>
                    <a:gd name="T34" fmla="*/ 117 w 154"/>
                    <a:gd name="T35" fmla="*/ 209 h 21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4"/>
                    <a:gd name="T55" fmla="*/ 0 h 219"/>
                    <a:gd name="T56" fmla="*/ 154 w 154"/>
                    <a:gd name="T57" fmla="*/ 219 h 21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4" h="219">
                      <a:moveTo>
                        <a:pt x="154" y="219"/>
                      </a:moveTo>
                      <a:lnTo>
                        <a:pt x="113" y="210"/>
                      </a:lnTo>
                      <a:lnTo>
                        <a:pt x="75" y="186"/>
                      </a:lnTo>
                      <a:lnTo>
                        <a:pt x="57" y="169"/>
                      </a:lnTo>
                      <a:lnTo>
                        <a:pt x="39" y="128"/>
                      </a:lnTo>
                      <a:lnTo>
                        <a:pt x="29" y="101"/>
                      </a:lnTo>
                      <a:lnTo>
                        <a:pt x="7" y="73"/>
                      </a:lnTo>
                      <a:lnTo>
                        <a:pt x="0" y="43"/>
                      </a:lnTo>
                      <a:lnTo>
                        <a:pt x="14" y="22"/>
                      </a:lnTo>
                      <a:lnTo>
                        <a:pt x="53" y="0"/>
                      </a:lnTo>
                      <a:lnTo>
                        <a:pt x="14" y="21"/>
                      </a:lnTo>
                      <a:lnTo>
                        <a:pt x="4" y="44"/>
                      </a:lnTo>
                      <a:lnTo>
                        <a:pt x="5" y="72"/>
                      </a:lnTo>
                      <a:lnTo>
                        <a:pt x="25" y="97"/>
                      </a:lnTo>
                      <a:lnTo>
                        <a:pt x="44" y="138"/>
                      </a:lnTo>
                      <a:lnTo>
                        <a:pt x="55" y="161"/>
                      </a:lnTo>
                      <a:lnTo>
                        <a:pt x="75" y="188"/>
                      </a:lnTo>
                      <a:lnTo>
                        <a:pt x="117" y="209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8142" name="Freeform 67"/>
                <p:cNvSpPr>
                  <a:spLocks/>
                </p:cNvSpPr>
                <p:nvPr/>
              </p:nvSpPr>
              <p:spPr bwMode="auto">
                <a:xfrm>
                  <a:off x="2001" y="2790"/>
                  <a:ext cx="151" cy="219"/>
                </a:xfrm>
                <a:custGeom>
                  <a:avLst/>
                  <a:gdLst>
                    <a:gd name="T0" fmla="*/ 151 w 151"/>
                    <a:gd name="T1" fmla="*/ 219 h 219"/>
                    <a:gd name="T2" fmla="*/ 94 w 151"/>
                    <a:gd name="T3" fmla="*/ 190 h 219"/>
                    <a:gd name="T4" fmla="*/ 69 w 151"/>
                    <a:gd name="T5" fmla="*/ 165 h 219"/>
                    <a:gd name="T6" fmla="*/ 59 w 151"/>
                    <a:gd name="T7" fmla="*/ 142 h 219"/>
                    <a:gd name="T8" fmla="*/ 36 w 151"/>
                    <a:gd name="T9" fmla="*/ 99 h 219"/>
                    <a:gd name="T10" fmla="*/ 22 w 151"/>
                    <a:gd name="T11" fmla="*/ 71 h 219"/>
                    <a:gd name="T12" fmla="*/ 13 w 151"/>
                    <a:gd name="T13" fmla="*/ 50 h 219"/>
                    <a:gd name="T14" fmla="*/ 25 w 151"/>
                    <a:gd name="T15" fmla="*/ 25 h 219"/>
                    <a:gd name="T16" fmla="*/ 50 w 151"/>
                    <a:gd name="T17" fmla="*/ 0 h 219"/>
                    <a:gd name="T18" fmla="*/ 11 w 151"/>
                    <a:gd name="T19" fmla="*/ 21 h 219"/>
                    <a:gd name="T20" fmla="*/ 0 w 151"/>
                    <a:gd name="T21" fmla="*/ 44 h 219"/>
                    <a:gd name="T22" fmla="*/ 2 w 151"/>
                    <a:gd name="T23" fmla="*/ 72 h 219"/>
                    <a:gd name="T24" fmla="*/ 22 w 151"/>
                    <a:gd name="T25" fmla="*/ 97 h 219"/>
                    <a:gd name="T26" fmla="*/ 41 w 151"/>
                    <a:gd name="T27" fmla="*/ 138 h 219"/>
                    <a:gd name="T28" fmla="*/ 52 w 151"/>
                    <a:gd name="T29" fmla="*/ 161 h 219"/>
                    <a:gd name="T30" fmla="*/ 71 w 151"/>
                    <a:gd name="T31" fmla="*/ 188 h 219"/>
                    <a:gd name="T32" fmla="*/ 114 w 151"/>
                    <a:gd name="T33" fmla="*/ 209 h 219"/>
                    <a:gd name="T34" fmla="*/ 151 w 151"/>
                    <a:gd name="T35" fmla="*/ 219 h 21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1"/>
                    <a:gd name="T55" fmla="*/ 0 h 219"/>
                    <a:gd name="T56" fmla="*/ 151 w 151"/>
                    <a:gd name="T57" fmla="*/ 219 h 21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1" h="219">
                      <a:moveTo>
                        <a:pt x="151" y="219"/>
                      </a:moveTo>
                      <a:lnTo>
                        <a:pt x="94" y="190"/>
                      </a:lnTo>
                      <a:lnTo>
                        <a:pt x="69" y="165"/>
                      </a:lnTo>
                      <a:lnTo>
                        <a:pt x="59" y="142"/>
                      </a:lnTo>
                      <a:lnTo>
                        <a:pt x="36" y="99"/>
                      </a:lnTo>
                      <a:lnTo>
                        <a:pt x="22" y="71"/>
                      </a:lnTo>
                      <a:lnTo>
                        <a:pt x="13" y="50"/>
                      </a:lnTo>
                      <a:lnTo>
                        <a:pt x="25" y="25"/>
                      </a:lnTo>
                      <a:lnTo>
                        <a:pt x="50" y="0"/>
                      </a:lnTo>
                      <a:lnTo>
                        <a:pt x="11" y="21"/>
                      </a:lnTo>
                      <a:lnTo>
                        <a:pt x="0" y="44"/>
                      </a:lnTo>
                      <a:lnTo>
                        <a:pt x="2" y="72"/>
                      </a:lnTo>
                      <a:lnTo>
                        <a:pt x="22" y="97"/>
                      </a:lnTo>
                      <a:lnTo>
                        <a:pt x="41" y="138"/>
                      </a:lnTo>
                      <a:lnTo>
                        <a:pt x="52" y="161"/>
                      </a:lnTo>
                      <a:lnTo>
                        <a:pt x="71" y="188"/>
                      </a:lnTo>
                      <a:lnTo>
                        <a:pt x="114" y="209"/>
                      </a:lnTo>
                      <a:lnTo>
                        <a:pt x="151" y="219"/>
                      </a:lnTo>
                      <a:close/>
                    </a:path>
                  </a:pathLst>
                </a:custGeom>
                <a:solidFill>
                  <a:srgbClr val="E040A0"/>
                </a:solidFill>
                <a:ln w="19050">
                  <a:solidFill>
                    <a:srgbClr val="E040A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grpSp>
              <p:nvGrpSpPr>
                <p:cNvPr id="48143" name="Group 68"/>
                <p:cNvGrpSpPr>
                  <a:grpSpLocks/>
                </p:cNvGrpSpPr>
                <p:nvPr/>
              </p:nvGrpSpPr>
              <p:grpSpPr bwMode="auto">
                <a:xfrm>
                  <a:off x="2256" y="2975"/>
                  <a:ext cx="1657" cy="361"/>
                  <a:chOff x="2256" y="2975"/>
                  <a:chExt cx="1657" cy="361"/>
                </a:xfrm>
              </p:grpSpPr>
              <p:sp>
                <p:nvSpPr>
                  <p:cNvPr id="48147" name="Freeform 69"/>
                  <p:cNvSpPr>
                    <a:spLocks/>
                  </p:cNvSpPr>
                  <p:nvPr/>
                </p:nvSpPr>
                <p:spPr bwMode="auto">
                  <a:xfrm>
                    <a:off x="2256" y="2975"/>
                    <a:ext cx="1648" cy="361"/>
                  </a:xfrm>
                  <a:custGeom>
                    <a:avLst/>
                    <a:gdLst>
                      <a:gd name="T0" fmla="*/ 397 w 1648"/>
                      <a:gd name="T1" fmla="*/ 0 h 361"/>
                      <a:gd name="T2" fmla="*/ 423 w 1648"/>
                      <a:gd name="T3" fmla="*/ 38 h 361"/>
                      <a:gd name="T4" fmla="*/ 485 w 1648"/>
                      <a:gd name="T5" fmla="*/ 87 h 361"/>
                      <a:gd name="T6" fmla="*/ 590 w 1648"/>
                      <a:gd name="T7" fmla="*/ 122 h 361"/>
                      <a:gd name="T8" fmla="*/ 735 w 1648"/>
                      <a:gd name="T9" fmla="*/ 147 h 361"/>
                      <a:gd name="T10" fmla="*/ 903 w 1648"/>
                      <a:gd name="T11" fmla="*/ 169 h 361"/>
                      <a:gd name="T12" fmla="*/ 1039 w 1648"/>
                      <a:gd name="T13" fmla="*/ 173 h 361"/>
                      <a:gd name="T14" fmla="*/ 1179 w 1648"/>
                      <a:gd name="T15" fmla="*/ 169 h 361"/>
                      <a:gd name="T16" fmla="*/ 1206 w 1648"/>
                      <a:gd name="T17" fmla="*/ 160 h 361"/>
                      <a:gd name="T18" fmla="*/ 1245 w 1648"/>
                      <a:gd name="T19" fmla="*/ 132 h 361"/>
                      <a:gd name="T20" fmla="*/ 1278 w 1648"/>
                      <a:gd name="T21" fmla="*/ 111 h 361"/>
                      <a:gd name="T22" fmla="*/ 1324 w 1648"/>
                      <a:gd name="T23" fmla="*/ 93 h 361"/>
                      <a:gd name="T24" fmla="*/ 1338 w 1648"/>
                      <a:gd name="T25" fmla="*/ 71 h 361"/>
                      <a:gd name="T26" fmla="*/ 1361 w 1648"/>
                      <a:gd name="T27" fmla="*/ 53 h 361"/>
                      <a:gd name="T28" fmla="*/ 1393 w 1648"/>
                      <a:gd name="T29" fmla="*/ 43 h 361"/>
                      <a:gd name="T30" fmla="*/ 1432 w 1648"/>
                      <a:gd name="T31" fmla="*/ 35 h 361"/>
                      <a:gd name="T32" fmla="*/ 1491 w 1648"/>
                      <a:gd name="T33" fmla="*/ 32 h 361"/>
                      <a:gd name="T34" fmla="*/ 1551 w 1648"/>
                      <a:gd name="T35" fmla="*/ 40 h 361"/>
                      <a:gd name="T36" fmla="*/ 1604 w 1648"/>
                      <a:gd name="T37" fmla="*/ 55 h 361"/>
                      <a:gd name="T38" fmla="*/ 1632 w 1648"/>
                      <a:gd name="T39" fmla="*/ 74 h 361"/>
                      <a:gd name="T40" fmla="*/ 1645 w 1648"/>
                      <a:gd name="T41" fmla="*/ 100 h 361"/>
                      <a:gd name="T42" fmla="*/ 1623 w 1648"/>
                      <a:gd name="T43" fmla="*/ 151 h 361"/>
                      <a:gd name="T44" fmla="*/ 1643 w 1648"/>
                      <a:gd name="T45" fmla="*/ 170 h 361"/>
                      <a:gd name="T46" fmla="*/ 1648 w 1648"/>
                      <a:gd name="T47" fmla="*/ 194 h 361"/>
                      <a:gd name="T48" fmla="*/ 1636 w 1648"/>
                      <a:gd name="T49" fmla="*/ 212 h 361"/>
                      <a:gd name="T50" fmla="*/ 1606 w 1648"/>
                      <a:gd name="T51" fmla="*/ 232 h 361"/>
                      <a:gd name="T52" fmla="*/ 1586 w 1648"/>
                      <a:gd name="T53" fmla="*/ 247 h 361"/>
                      <a:gd name="T54" fmla="*/ 1602 w 1648"/>
                      <a:gd name="T55" fmla="*/ 268 h 361"/>
                      <a:gd name="T56" fmla="*/ 1597 w 1648"/>
                      <a:gd name="T57" fmla="*/ 290 h 361"/>
                      <a:gd name="T58" fmla="*/ 1579 w 1648"/>
                      <a:gd name="T59" fmla="*/ 306 h 361"/>
                      <a:gd name="T60" fmla="*/ 1563 w 1648"/>
                      <a:gd name="T61" fmla="*/ 321 h 361"/>
                      <a:gd name="T62" fmla="*/ 1553 w 1648"/>
                      <a:gd name="T63" fmla="*/ 347 h 361"/>
                      <a:gd name="T64" fmla="*/ 1535 w 1648"/>
                      <a:gd name="T65" fmla="*/ 357 h 361"/>
                      <a:gd name="T66" fmla="*/ 1487 w 1648"/>
                      <a:gd name="T67" fmla="*/ 361 h 361"/>
                      <a:gd name="T68" fmla="*/ 1416 w 1648"/>
                      <a:gd name="T69" fmla="*/ 360 h 361"/>
                      <a:gd name="T70" fmla="*/ 1353 w 1648"/>
                      <a:gd name="T71" fmla="*/ 351 h 361"/>
                      <a:gd name="T72" fmla="*/ 1278 w 1648"/>
                      <a:gd name="T73" fmla="*/ 338 h 361"/>
                      <a:gd name="T74" fmla="*/ 1229 w 1648"/>
                      <a:gd name="T75" fmla="*/ 323 h 361"/>
                      <a:gd name="T76" fmla="*/ 1195 w 1648"/>
                      <a:gd name="T77" fmla="*/ 310 h 361"/>
                      <a:gd name="T78" fmla="*/ 1075 w 1648"/>
                      <a:gd name="T79" fmla="*/ 320 h 361"/>
                      <a:gd name="T80" fmla="*/ 914 w 1648"/>
                      <a:gd name="T81" fmla="*/ 333 h 361"/>
                      <a:gd name="T82" fmla="*/ 793 w 1648"/>
                      <a:gd name="T83" fmla="*/ 338 h 361"/>
                      <a:gd name="T84" fmla="*/ 671 w 1648"/>
                      <a:gd name="T85" fmla="*/ 338 h 361"/>
                      <a:gd name="T86" fmla="*/ 512 w 1648"/>
                      <a:gd name="T87" fmla="*/ 336 h 361"/>
                      <a:gd name="T88" fmla="*/ 416 w 1648"/>
                      <a:gd name="T89" fmla="*/ 326 h 361"/>
                      <a:gd name="T90" fmla="*/ 250 w 1648"/>
                      <a:gd name="T91" fmla="*/ 288 h 361"/>
                      <a:gd name="T92" fmla="*/ 145 w 1648"/>
                      <a:gd name="T93" fmla="*/ 254 h 361"/>
                      <a:gd name="T94" fmla="*/ 83 w 1648"/>
                      <a:gd name="T95" fmla="*/ 201 h 361"/>
                      <a:gd name="T96" fmla="*/ 41 w 1648"/>
                      <a:gd name="T97" fmla="*/ 180 h 361"/>
                      <a:gd name="T98" fmla="*/ 0 w 1648"/>
                      <a:gd name="T99" fmla="*/ 127 h 361"/>
                      <a:gd name="T100" fmla="*/ 75 w 1648"/>
                      <a:gd name="T101" fmla="*/ 96 h 361"/>
                      <a:gd name="T102" fmla="*/ 175 w 1648"/>
                      <a:gd name="T103" fmla="*/ 85 h 361"/>
                      <a:gd name="T104" fmla="*/ 289 w 1648"/>
                      <a:gd name="T105" fmla="*/ 25 h 361"/>
                      <a:gd name="T106" fmla="*/ 354 w 1648"/>
                      <a:gd name="T107" fmla="*/ 15 h 361"/>
                      <a:gd name="T108" fmla="*/ 397 w 1648"/>
                      <a:gd name="T109" fmla="*/ 0 h 361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1648"/>
                      <a:gd name="T166" fmla="*/ 0 h 361"/>
                      <a:gd name="T167" fmla="*/ 1648 w 1648"/>
                      <a:gd name="T168" fmla="*/ 361 h 361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1648" h="361">
                        <a:moveTo>
                          <a:pt x="397" y="0"/>
                        </a:moveTo>
                        <a:lnTo>
                          <a:pt x="423" y="38"/>
                        </a:lnTo>
                        <a:lnTo>
                          <a:pt x="485" y="87"/>
                        </a:lnTo>
                        <a:lnTo>
                          <a:pt x="590" y="122"/>
                        </a:lnTo>
                        <a:lnTo>
                          <a:pt x="735" y="147"/>
                        </a:lnTo>
                        <a:lnTo>
                          <a:pt x="903" y="169"/>
                        </a:lnTo>
                        <a:lnTo>
                          <a:pt x="1039" y="173"/>
                        </a:lnTo>
                        <a:lnTo>
                          <a:pt x="1179" y="169"/>
                        </a:lnTo>
                        <a:lnTo>
                          <a:pt x="1206" y="160"/>
                        </a:lnTo>
                        <a:lnTo>
                          <a:pt x="1245" y="132"/>
                        </a:lnTo>
                        <a:lnTo>
                          <a:pt x="1278" y="111"/>
                        </a:lnTo>
                        <a:lnTo>
                          <a:pt x="1324" y="93"/>
                        </a:lnTo>
                        <a:lnTo>
                          <a:pt x="1338" y="71"/>
                        </a:lnTo>
                        <a:lnTo>
                          <a:pt x="1361" y="53"/>
                        </a:lnTo>
                        <a:lnTo>
                          <a:pt x="1393" y="43"/>
                        </a:lnTo>
                        <a:lnTo>
                          <a:pt x="1432" y="35"/>
                        </a:lnTo>
                        <a:lnTo>
                          <a:pt x="1491" y="32"/>
                        </a:lnTo>
                        <a:lnTo>
                          <a:pt x="1551" y="40"/>
                        </a:lnTo>
                        <a:lnTo>
                          <a:pt x="1604" y="55"/>
                        </a:lnTo>
                        <a:lnTo>
                          <a:pt x="1632" y="74"/>
                        </a:lnTo>
                        <a:lnTo>
                          <a:pt x="1645" y="100"/>
                        </a:lnTo>
                        <a:lnTo>
                          <a:pt x="1623" y="151"/>
                        </a:lnTo>
                        <a:lnTo>
                          <a:pt x="1643" y="170"/>
                        </a:lnTo>
                        <a:lnTo>
                          <a:pt x="1648" y="194"/>
                        </a:lnTo>
                        <a:lnTo>
                          <a:pt x="1636" y="212"/>
                        </a:lnTo>
                        <a:lnTo>
                          <a:pt x="1606" y="232"/>
                        </a:lnTo>
                        <a:lnTo>
                          <a:pt x="1586" y="247"/>
                        </a:lnTo>
                        <a:lnTo>
                          <a:pt x="1602" y="268"/>
                        </a:lnTo>
                        <a:lnTo>
                          <a:pt x="1597" y="290"/>
                        </a:lnTo>
                        <a:lnTo>
                          <a:pt x="1579" y="306"/>
                        </a:lnTo>
                        <a:lnTo>
                          <a:pt x="1563" y="321"/>
                        </a:lnTo>
                        <a:lnTo>
                          <a:pt x="1553" y="347"/>
                        </a:lnTo>
                        <a:lnTo>
                          <a:pt x="1535" y="357"/>
                        </a:lnTo>
                        <a:lnTo>
                          <a:pt x="1487" y="361"/>
                        </a:lnTo>
                        <a:lnTo>
                          <a:pt x="1416" y="360"/>
                        </a:lnTo>
                        <a:lnTo>
                          <a:pt x="1353" y="351"/>
                        </a:lnTo>
                        <a:lnTo>
                          <a:pt x="1278" y="338"/>
                        </a:lnTo>
                        <a:lnTo>
                          <a:pt x="1229" y="323"/>
                        </a:lnTo>
                        <a:lnTo>
                          <a:pt x="1195" y="310"/>
                        </a:lnTo>
                        <a:lnTo>
                          <a:pt x="1075" y="320"/>
                        </a:lnTo>
                        <a:lnTo>
                          <a:pt x="914" y="333"/>
                        </a:lnTo>
                        <a:lnTo>
                          <a:pt x="793" y="338"/>
                        </a:lnTo>
                        <a:lnTo>
                          <a:pt x="671" y="338"/>
                        </a:lnTo>
                        <a:lnTo>
                          <a:pt x="512" y="336"/>
                        </a:lnTo>
                        <a:lnTo>
                          <a:pt x="416" y="326"/>
                        </a:lnTo>
                        <a:lnTo>
                          <a:pt x="250" y="288"/>
                        </a:lnTo>
                        <a:lnTo>
                          <a:pt x="145" y="254"/>
                        </a:lnTo>
                        <a:lnTo>
                          <a:pt x="83" y="201"/>
                        </a:lnTo>
                        <a:lnTo>
                          <a:pt x="41" y="180"/>
                        </a:lnTo>
                        <a:lnTo>
                          <a:pt x="0" y="127"/>
                        </a:lnTo>
                        <a:lnTo>
                          <a:pt x="75" y="96"/>
                        </a:lnTo>
                        <a:lnTo>
                          <a:pt x="175" y="85"/>
                        </a:lnTo>
                        <a:lnTo>
                          <a:pt x="289" y="25"/>
                        </a:lnTo>
                        <a:lnTo>
                          <a:pt x="354" y="15"/>
                        </a:lnTo>
                        <a:lnTo>
                          <a:pt x="397" y="0"/>
                        </a:lnTo>
                        <a:close/>
                      </a:path>
                    </a:pathLst>
                  </a:custGeom>
                  <a:solidFill>
                    <a:srgbClr val="E0A080"/>
                  </a:solidFill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48148" name="Freeform 70"/>
                  <p:cNvSpPr>
                    <a:spLocks/>
                  </p:cNvSpPr>
                  <p:nvPr/>
                </p:nvSpPr>
                <p:spPr bwMode="auto">
                  <a:xfrm>
                    <a:off x="3672" y="3044"/>
                    <a:ext cx="38" cy="83"/>
                  </a:xfrm>
                  <a:custGeom>
                    <a:avLst/>
                    <a:gdLst>
                      <a:gd name="T0" fmla="*/ 38 w 38"/>
                      <a:gd name="T1" fmla="*/ 0 h 83"/>
                      <a:gd name="T2" fmla="*/ 20 w 38"/>
                      <a:gd name="T3" fmla="*/ 3 h 83"/>
                      <a:gd name="T4" fmla="*/ 7 w 38"/>
                      <a:gd name="T5" fmla="*/ 15 h 83"/>
                      <a:gd name="T6" fmla="*/ 0 w 38"/>
                      <a:gd name="T7" fmla="*/ 27 h 83"/>
                      <a:gd name="T8" fmla="*/ 0 w 38"/>
                      <a:gd name="T9" fmla="*/ 37 h 83"/>
                      <a:gd name="T10" fmla="*/ 9 w 38"/>
                      <a:gd name="T11" fmla="*/ 61 h 83"/>
                      <a:gd name="T12" fmla="*/ 7 w 38"/>
                      <a:gd name="T13" fmla="*/ 83 h 8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8"/>
                      <a:gd name="T22" fmla="*/ 0 h 83"/>
                      <a:gd name="T23" fmla="*/ 38 w 38"/>
                      <a:gd name="T24" fmla="*/ 83 h 8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8" h="83">
                        <a:moveTo>
                          <a:pt x="38" y="0"/>
                        </a:moveTo>
                        <a:lnTo>
                          <a:pt x="20" y="3"/>
                        </a:lnTo>
                        <a:lnTo>
                          <a:pt x="7" y="15"/>
                        </a:lnTo>
                        <a:lnTo>
                          <a:pt x="0" y="27"/>
                        </a:lnTo>
                        <a:lnTo>
                          <a:pt x="0" y="37"/>
                        </a:lnTo>
                        <a:lnTo>
                          <a:pt x="9" y="61"/>
                        </a:lnTo>
                        <a:lnTo>
                          <a:pt x="7" y="83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48149" name="Freeform 71"/>
                  <p:cNvSpPr>
                    <a:spLocks/>
                  </p:cNvSpPr>
                  <p:nvPr/>
                </p:nvSpPr>
                <p:spPr bwMode="auto">
                  <a:xfrm>
                    <a:off x="3846" y="3151"/>
                    <a:ext cx="67" cy="12"/>
                  </a:xfrm>
                  <a:custGeom>
                    <a:avLst/>
                    <a:gdLst>
                      <a:gd name="T0" fmla="*/ 67 w 67"/>
                      <a:gd name="T1" fmla="*/ 5 h 12"/>
                      <a:gd name="T2" fmla="*/ 44 w 67"/>
                      <a:gd name="T3" fmla="*/ 12 h 12"/>
                      <a:gd name="T4" fmla="*/ 16 w 67"/>
                      <a:gd name="T5" fmla="*/ 8 h 12"/>
                      <a:gd name="T6" fmla="*/ 0 w 67"/>
                      <a:gd name="T7" fmla="*/ 0 h 1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7"/>
                      <a:gd name="T13" fmla="*/ 0 h 12"/>
                      <a:gd name="T14" fmla="*/ 67 w 67"/>
                      <a:gd name="T15" fmla="*/ 12 h 1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7" h="12">
                        <a:moveTo>
                          <a:pt x="67" y="5"/>
                        </a:moveTo>
                        <a:lnTo>
                          <a:pt x="44" y="12"/>
                        </a:lnTo>
                        <a:lnTo>
                          <a:pt x="16" y="8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48150" name="Freeform 72"/>
                  <p:cNvSpPr>
                    <a:spLocks/>
                  </p:cNvSpPr>
                  <p:nvPr/>
                </p:nvSpPr>
                <p:spPr bwMode="auto">
                  <a:xfrm>
                    <a:off x="3810" y="3246"/>
                    <a:ext cx="75" cy="14"/>
                  </a:xfrm>
                  <a:custGeom>
                    <a:avLst/>
                    <a:gdLst>
                      <a:gd name="T0" fmla="*/ 75 w 75"/>
                      <a:gd name="T1" fmla="*/ 0 h 14"/>
                      <a:gd name="T2" fmla="*/ 66 w 75"/>
                      <a:gd name="T3" fmla="*/ 11 h 14"/>
                      <a:gd name="T4" fmla="*/ 43 w 75"/>
                      <a:gd name="T5" fmla="*/ 14 h 14"/>
                      <a:gd name="T6" fmla="*/ 22 w 75"/>
                      <a:gd name="T7" fmla="*/ 10 h 14"/>
                      <a:gd name="T8" fmla="*/ 0 w 75"/>
                      <a:gd name="T9" fmla="*/ 2 h 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5"/>
                      <a:gd name="T16" fmla="*/ 0 h 14"/>
                      <a:gd name="T17" fmla="*/ 75 w 75"/>
                      <a:gd name="T18" fmla="*/ 14 h 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5" h="14">
                        <a:moveTo>
                          <a:pt x="75" y="0"/>
                        </a:moveTo>
                        <a:lnTo>
                          <a:pt x="66" y="11"/>
                        </a:lnTo>
                        <a:lnTo>
                          <a:pt x="43" y="14"/>
                        </a:lnTo>
                        <a:lnTo>
                          <a:pt x="22" y="10"/>
                        </a:lnTo>
                        <a:lnTo>
                          <a:pt x="0" y="2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48151" name="Freeform 73"/>
                  <p:cNvSpPr>
                    <a:spLocks/>
                  </p:cNvSpPr>
                  <p:nvPr/>
                </p:nvSpPr>
                <p:spPr bwMode="auto">
                  <a:xfrm>
                    <a:off x="3378" y="3178"/>
                    <a:ext cx="94" cy="107"/>
                  </a:xfrm>
                  <a:custGeom>
                    <a:avLst/>
                    <a:gdLst>
                      <a:gd name="T0" fmla="*/ 0 w 94"/>
                      <a:gd name="T1" fmla="*/ 0 h 107"/>
                      <a:gd name="T2" fmla="*/ 31 w 94"/>
                      <a:gd name="T3" fmla="*/ 14 h 107"/>
                      <a:gd name="T4" fmla="*/ 64 w 94"/>
                      <a:gd name="T5" fmla="*/ 38 h 107"/>
                      <a:gd name="T6" fmla="*/ 80 w 94"/>
                      <a:gd name="T7" fmla="*/ 66 h 107"/>
                      <a:gd name="T8" fmla="*/ 94 w 94"/>
                      <a:gd name="T9" fmla="*/ 83 h 107"/>
                      <a:gd name="T10" fmla="*/ 80 w 94"/>
                      <a:gd name="T11" fmla="*/ 107 h 10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94"/>
                      <a:gd name="T19" fmla="*/ 0 h 107"/>
                      <a:gd name="T20" fmla="*/ 94 w 94"/>
                      <a:gd name="T21" fmla="*/ 107 h 10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94" h="107">
                        <a:moveTo>
                          <a:pt x="0" y="0"/>
                        </a:moveTo>
                        <a:lnTo>
                          <a:pt x="31" y="14"/>
                        </a:lnTo>
                        <a:lnTo>
                          <a:pt x="64" y="38"/>
                        </a:lnTo>
                        <a:lnTo>
                          <a:pt x="80" y="66"/>
                        </a:lnTo>
                        <a:lnTo>
                          <a:pt x="94" y="83"/>
                        </a:lnTo>
                        <a:lnTo>
                          <a:pt x="80" y="107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48152" name="Freeform 74"/>
                  <p:cNvSpPr>
                    <a:spLocks/>
                  </p:cNvSpPr>
                  <p:nvPr/>
                </p:nvSpPr>
                <p:spPr bwMode="auto">
                  <a:xfrm>
                    <a:off x="3681" y="3112"/>
                    <a:ext cx="96" cy="29"/>
                  </a:xfrm>
                  <a:custGeom>
                    <a:avLst/>
                    <a:gdLst>
                      <a:gd name="T0" fmla="*/ 0 w 96"/>
                      <a:gd name="T1" fmla="*/ 29 h 29"/>
                      <a:gd name="T2" fmla="*/ 18 w 96"/>
                      <a:gd name="T3" fmla="*/ 15 h 29"/>
                      <a:gd name="T4" fmla="*/ 39 w 96"/>
                      <a:gd name="T5" fmla="*/ 6 h 29"/>
                      <a:gd name="T6" fmla="*/ 62 w 96"/>
                      <a:gd name="T7" fmla="*/ 0 h 29"/>
                      <a:gd name="T8" fmla="*/ 96 w 96"/>
                      <a:gd name="T9" fmla="*/ 3 h 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6"/>
                      <a:gd name="T16" fmla="*/ 0 h 29"/>
                      <a:gd name="T17" fmla="*/ 96 w 96"/>
                      <a:gd name="T18" fmla="*/ 29 h 2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6" h="29">
                        <a:moveTo>
                          <a:pt x="0" y="29"/>
                        </a:moveTo>
                        <a:lnTo>
                          <a:pt x="18" y="15"/>
                        </a:lnTo>
                        <a:lnTo>
                          <a:pt x="39" y="6"/>
                        </a:lnTo>
                        <a:lnTo>
                          <a:pt x="62" y="0"/>
                        </a:lnTo>
                        <a:lnTo>
                          <a:pt x="96" y="3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48153" name="Freeform 75"/>
                  <p:cNvSpPr>
                    <a:spLocks/>
                  </p:cNvSpPr>
                  <p:nvPr/>
                </p:nvSpPr>
                <p:spPr bwMode="auto">
                  <a:xfrm>
                    <a:off x="3756" y="3081"/>
                    <a:ext cx="61" cy="31"/>
                  </a:xfrm>
                  <a:custGeom>
                    <a:avLst/>
                    <a:gdLst>
                      <a:gd name="T0" fmla="*/ 61 w 61"/>
                      <a:gd name="T1" fmla="*/ 0 h 31"/>
                      <a:gd name="T2" fmla="*/ 42 w 61"/>
                      <a:gd name="T3" fmla="*/ 0 h 31"/>
                      <a:gd name="T4" fmla="*/ 26 w 61"/>
                      <a:gd name="T5" fmla="*/ 6 h 31"/>
                      <a:gd name="T6" fmla="*/ 14 w 61"/>
                      <a:gd name="T7" fmla="*/ 11 h 31"/>
                      <a:gd name="T8" fmla="*/ 3 w 61"/>
                      <a:gd name="T9" fmla="*/ 21 h 31"/>
                      <a:gd name="T10" fmla="*/ 0 w 61"/>
                      <a:gd name="T11" fmla="*/ 31 h 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1"/>
                      <a:gd name="T19" fmla="*/ 0 h 31"/>
                      <a:gd name="T20" fmla="*/ 61 w 61"/>
                      <a:gd name="T21" fmla="*/ 31 h 3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1" h="31">
                        <a:moveTo>
                          <a:pt x="61" y="0"/>
                        </a:moveTo>
                        <a:lnTo>
                          <a:pt x="42" y="0"/>
                        </a:lnTo>
                        <a:lnTo>
                          <a:pt x="26" y="6"/>
                        </a:lnTo>
                        <a:lnTo>
                          <a:pt x="14" y="11"/>
                        </a:lnTo>
                        <a:lnTo>
                          <a:pt x="3" y="21"/>
                        </a:lnTo>
                        <a:lnTo>
                          <a:pt x="0" y="31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48154" name="Freeform 76"/>
                  <p:cNvSpPr>
                    <a:spLocks/>
                  </p:cNvSpPr>
                  <p:nvPr/>
                </p:nvSpPr>
                <p:spPr bwMode="auto">
                  <a:xfrm>
                    <a:off x="3747" y="3039"/>
                    <a:ext cx="24" cy="43"/>
                  </a:xfrm>
                  <a:custGeom>
                    <a:avLst/>
                    <a:gdLst>
                      <a:gd name="T0" fmla="*/ 24 w 24"/>
                      <a:gd name="T1" fmla="*/ 0 h 43"/>
                      <a:gd name="T2" fmla="*/ 14 w 24"/>
                      <a:gd name="T3" fmla="*/ 5 h 43"/>
                      <a:gd name="T4" fmla="*/ 5 w 24"/>
                      <a:gd name="T5" fmla="*/ 18 h 43"/>
                      <a:gd name="T6" fmla="*/ 0 w 24"/>
                      <a:gd name="T7" fmla="*/ 31 h 43"/>
                      <a:gd name="T8" fmla="*/ 0 w 24"/>
                      <a:gd name="T9" fmla="*/ 43 h 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"/>
                      <a:gd name="T16" fmla="*/ 0 h 43"/>
                      <a:gd name="T17" fmla="*/ 24 w 24"/>
                      <a:gd name="T18" fmla="*/ 43 h 4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" h="43">
                        <a:moveTo>
                          <a:pt x="24" y="0"/>
                        </a:moveTo>
                        <a:lnTo>
                          <a:pt x="14" y="5"/>
                        </a:lnTo>
                        <a:lnTo>
                          <a:pt x="5" y="18"/>
                        </a:lnTo>
                        <a:lnTo>
                          <a:pt x="0" y="31"/>
                        </a:lnTo>
                        <a:lnTo>
                          <a:pt x="0" y="43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48155" name="Freeform 77"/>
                  <p:cNvSpPr>
                    <a:spLocks/>
                  </p:cNvSpPr>
                  <p:nvPr/>
                </p:nvSpPr>
                <p:spPr bwMode="auto">
                  <a:xfrm>
                    <a:off x="3704" y="3058"/>
                    <a:ext cx="43" cy="24"/>
                  </a:xfrm>
                  <a:custGeom>
                    <a:avLst/>
                    <a:gdLst>
                      <a:gd name="T0" fmla="*/ 0 w 43"/>
                      <a:gd name="T1" fmla="*/ 0 h 24"/>
                      <a:gd name="T2" fmla="*/ 20 w 43"/>
                      <a:gd name="T3" fmla="*/ 5 h 24"/>
                      <a:gd name="T4" fmla="*/ 32 w 43"/>
                      <a:gd name="T5" fmla="*/ 14 h 24"/>
                      <a:gd name="T6" fmla="*/ 43 w 43"/>
                      <a:gd name="T7" fmla="*/ 24 h 2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3"/>
                      <a:gd name="T13" fmla="*/ 0 h 24"/>
                      <a:gd name="T14" fmla="*/ 43 w 43"/>
                      <a:gd name="T15" fmla="*/ 24 h 2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3" h="24">
                        <a:moveTo>
                          <a:pt x="0" y="0"/>
                        </a:moveTo>
                        <a:lnTo>
                          <a:pt x="20" y="5"/>
                        </a:lnTo>
                        <a:lnTo>
                          <a:pt x="32" y="14"/>
                        </a:lnTo>
                        <a:lnTo>
                          <a:pt x="43" y="24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sp>
              <p:nvSpPr>
                <p:cNvPr id="48144" name="Freeform 78"/>
                <p:cNvSpPr>
                  <a:spLocks/>
                </p:cNvSpPr>
                <p:nvPr/>
              </p:nvSpPr>
              <p:spPr bwMode="auto">
                <a:xfrm>
                  <a:off x="2134" y="2871"/>
                  <a:ext cx="544" cy="264"/>
                </a:xfrm>
                <a:custGeom>
                  <a:avLst/>
                  <a:gdLst>
                    <a:gd name="T0" fmla="*/ 0 w 544"/>
                    <a:gd name="T1" fmla="*/ 138 h 264"/>
                    <a:gd name="T2" fmla="*/ 5 w 544"/>
                    <a:gd name="T3" fmla="*/ 168 h 264"/>
                    <a:gd name="T4" fmla="*/ 30 w 544"/>
                    <a:gd name="T5" fmla="*/ 188 h 264"/>
                    <a:gd name="T6" fmla="*/ 32 w 544"/>
                    <a:gd name="T7" fmla="*/ 192 h 264"/>
                    <a:gd name="T8" fmla="*/ 62 w 544"/>
                    <a:gd name="T9" fmla="*/ 219 h 264"/>
                    <a:gd name="T10" fmla="*/ 59 w 544"/>
                    <a:gd name="T11" fmla="*/ 223 h 264"/>
                    <a:gd name="T12" fmla="*/ 90 w 544"/>
                    <a:gd name="T13" fmla="*/ 245 h 264"/>
                    <a:gd name="T14" fmla="*/ 138 w 544"/>
                    <a:gd name="T15" fmla="*/ 264 h 264"/>
                    <a:gd name="T16" fmla="*/ 163 w 544"/>
                    <a:gd name="T17" fmla="*/ 245 h 264"/>
                    <a:gd name="T18" fmla="*/ 197 w 544"/>
                    <a:gd name="T19" fmla="*/ 227 h 264"/>
                    <a:gd name="T20" fmla="*/ 230 w 544"/>
                    <a:gd name="T21" fmla="*/ 213 h 264"/>
                    <a:gd name="T22" fmla="*/ 267 w 544"/>
                    <a:gd name="T23" fmla="*/ 210 h 264"/>
                    <a:gd name="T24" fmla="*/ 320 w 544"/>
                    <a:gd name="T25" fmla="*/ 209 h 264"/>
                    <a:gd name="T26" fmla="*/ 349 w 544"/>
                    <a:gd name="T27" fmla="*/ 187 h 264"/>
                    <a:gd name="T28" fmla="*/ 375 w 544"/>
                    <a:gd name="T29" fmla="*/ 168 h 264"/>
                    <a:gd name="T30" fmla="*/ 409 w 544"/>
                    <a:gd name="T31" fmla="*/ 156 h 264"/>
                    <a:gd name="T32" fmla="*/ 444 w 544"/>
                    <a:gd name="T33" fmla="*/ 147 h 264"/>
                    <a:gd name="T34" fmla="*/ 499 w 544"/>
                    <a:gd name="T35" fmla="*/ 141 h 264"/>
                    <a:gd name="T36" fmla="*/ 535 w 544"/>
                    <a:gd name="T37" fmla="*/ 128 h 264"/>
                    <a:gd name="T38" fmla="*/ 544 w 544"/>
                    <a:gd name="T39" fmla="*/ 115 h 264"/>
                    <a:gd name="T40" fmla="*/ 533 w 544"/>
                    <a:gd name="T41" fmla="*/ 83 h 264"/>
                    <a:gd name="T42" fmla="*/ 528 w 544"/>
                    <a:gd name="T43" fmla="*/ 84 h 264"/>
                    <a:gd name="T44" fmla="*/ 503 w 544"/>
                    <a:gd name="T45" fmla="*/ 57 h 264"/>
                    <a:gd name="T46" fmla="*/ 492 w 544"/>
                    <a:gd name="T47" fmla="*/ 43 h 264"/>
                    <a:gd name="T48" fmla="*/ 492 w 544"/>
                    <a:gd name="T49" fmla="*/ 41 h 264"/>
                    <a:gd name="T50" fmla="*/ 471 w 544"/>
                    <a:gd name="T51" fmla="*/ 22 h 264"/>
                    <a:gd name="T52" fmla="*/ 430 w 544"/>
                    <a:gd name="T53" fmla="*/ 0 h 264"/>
                    <a:gd name="T54" fmla="*/ 359 w 544"/>
                    <a:gd name="T55" fmla="*/ 18 h 264"/>
                    <a:gd name="T56" fmla="*/ 317 w 544"/>
                    <a:gd name="T57" fmla="*/ 53 h 264"/>
                    <a:gd name="T58" fmla="*/ 262 w 544"/>
                    <a:gd name="T59" fmla="*/ 68 h 264"/>
                    <a:gd name="T60" fmla="*/ 179 w 544"/>
                    <a:gd name="T61" fmla="*/ 88 h 264"/>
                    <a:gd name="T62" fmla="*/ 154 w 544"/>
                    <a:gd name="T63" fmla="*/ 113 h 264"/>
                    <a:gd name="T64" fmla="*/ 117 w 544"/>
                    <a:gd name="T65" fmla="*/ 115 h 264"/>
                    <a:gd name="T66" fmla="*/ 66 w 544"/>
                    <a:gd name="T67" fmla="*/ 128 h 264"/>
                    <a:gd name="T68" fmla="*/ 0 w 544"/>
                    <a:gd name="T69" fmla="*/ 138 h 26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544"/>
                    <a:gd name="T106" fmla="*/ 0 h 264"/>
                    <a:gd name="T107" fmla="*/ 544 w 544"/>
                    <a:gd name="T108" fmla="*/ 264 h 26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544" h="264">
                      <a:moveTo>
                        <a:pt x="0" y="138"/>
                      </a:moveTo>
                      <a:lnTo>
                        <a:pt x="5" y="168"/>
                      </a:lnTo>
                      <a:lnTo>
                        <a:pt x="30" y="188"/>
                      </a:lnTo>
                      <a:lnTo>
                        <a:pt x="32" y="192"/>
                      </a:lnTo>
                      <a:lnTo>
                        <a:pt x="62" y="219"/>
                      </a:lnTo>
                      <a:lnTo>
                        <a:pt x="59" y="223"/>
                      </a:lnTo>
                      <a:lnTo>
                        <a:pt x="90" y="245"/>
                      </a:lnTo>
                      <a:lnTo>
                        <a:pt x="138" y="264"/>
                      </a:lnTo>
                      <a:lnTo>
                        <a:pt x="163" y="245"/>
                      </a:lnTo>
                      <a:lnTo>
                        <a:pt x="197" y="227"/>
                      </a:lnTo>
                      <a:lnTo>
                        <a:pt x="230" y="213"/>
                      </a:lnTo>
                      <a:lnTo>
                        <a:pt x="267" y="210"/>
                      </a:lnTo>
                      <a:lnTo>
                        <a:pt x="320" y="209"/>
                      </a:lnTo>
                      <a:lnTo>
                        <a:pt x="349" y="187"/>
                      </a:lnTo>
                      <a:lnTo>
                        <a:pt x="375" y="168"/>
                      </a:lnTo>
                      <a:lnTo>
                        <a:pt x="409" y="156"/>
                      </a:lnTo>
                      <a:lnTo>
                        <a:pt x="444" y="147"/>
                      </a:lnTo>
                      <a:lnTo>
                        <a:pt x="499" y="141"/>
                      </a:lnTo>
                      <a:lnTo>
                        <a:pt x="535" y="128"/>
                      </a:lnTo>
                      <a:lnTo>
                        <a:pt x="544" y="115"/>
                      </a:lnTo>
                      <a:lnTo>
                        <a:pt x="533" y="83"/>
                      </a:lnTo>
                      <a:lnTo>
                        <a:pt x="528" y="84"/>
                      </a:lnTo>
                      <a:lnTo>
                        <a:pt x="503" y="57"/>
                      </a:lnTo>
                      <a:lnTo>
                        <a:pt x="492" y="43"/>
                      </a:lnTo>
                      <a:lnTo>
                        <a:pt x="492" y="41"/>
                      </a:lnTo>
                      <a:lnTo>
                        <a:pt x="471" y="22"/>
                      </a:lnTo>
                      <a:lnTo>
                        <a:pt x="430" y="0"/>
                      </a:lnTo>
                      <a:lnTo>
                        <a:pt x="359" y="18"/>
                      </a:lnTo>
                      <a:lnTo>
                        <a:pt x="317" y="53"/>
                      </a:lnTo>
                      <a:lnTo>
                        <a:pt x="262" y="68"/>
                      </a:lnTo>
                      <a:lnTo>
                        <a:pt x="179" y="88"/>
                      </a:lnTo>
                      <a:lnTo>
                        <a:pt x="154" y="113"/>
                      </a:lnTo>
                      <a:lnTo>
                        <a:pt x="117" y="115"/>
                      </a:lnTo>
                      <a:lnTo>
                        <a:pt x="66" y="128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E040A0"/>
                </a:solidFill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8145" name="Freeform 79"/>
                <p:cNvSpPr>
                  <a:spLocks/>
                </p:cNvSpPr>
                <p:nvPr/>
              </p:nvSpPr>
              <p:spPr bwMode="auto">
                <a:xfrm>
                  <a:off x="2364" y="2398"/>
                  <a:ext cx="634" cy="311"/>
                </a:xfrm>
                <a:custGeom>
                  <a:avLst/>
                  <a:gdLst>
                    <a:gd name="T0" fmla="*/ 0 w 634"/>
                    <a:gd name="T1" fmla="*/ 0 h 311"/>
                    <a:gd name="T2" fmla="*/ 96 w 634"/>
                    <a:gd name="T3" fmla="*/ 32 h 311"/>
                    <a:gd name="T4" fmla="*/ 184 w 634"/>
                    <a:gd name="T5" fmla="*/ 64 h 311"/>
                    <a:gd name="T6" fmla="*/ 257 w 634"/>
                    <a:gd name="T7" fmla="*/ 84 h 311"/>
                    <a:gd name="T8" fmla="*/ 331 w 634"/>
                    <a:gd name="T9" fmla="*/ 108 h 311"/>
                    <a:gd name="T10" fmla="*/ 436 w 634"/>
                    <a:gd name="T11" fmla="*/ 140 h 311"/>
                    <a:gd name="T12" fmla="*/ 499 w 634"/>
                    <a:gd name="T13" fmla="*/ 201 h 311"/>
                    <a:gd name="T14" fmla="*/ 549 w 634"/>
                    <a:gd name="T15" fmla="*/ 307 h 311"/>
                    <a:gd name="T16" fmla="*/ 597 w 634"/>
                    <a:gd name="T17" fmla="*/ 220 h 311"/>
                    <a:gd name="T18" fmla="*/ 634 w 634"/>
                    <a:gd name="T19" fmla="*/ 162 h 311"/>
                    <a:gd name="T20" fmla="*/ 629 w 634"/>
                    <a:gd name="T21" fmla="*/ 117 h 311"/>
                    <a:gd name="T22" fmla="*/ 632 w 634"/>
                    <a:gd name="T23" fmla="*/ 162 h 311"/>
                    <a:gd name="T24" fmla="*/ 591 w 634"/>
                    <a:gd name="T25" fmla="*/ 219 h 311"/>
                    <a:gd name="T26" fmla="*/ 556 w 634"/>
                    <a:gd name="T27" fmla="*/ 311 h 311"/>
                    <a:gd name="T28" fmla="*/ 501 w 634"/>
                    <a:gd name="T29" fmla="*/ 198 h 311"/>
                    <a:gd name="T30" fmla="*/ 436 w 634"/>
                    <a:gd name="T31" fmla="*/ 141 h 311"/>
                    <a:gd name="T32" fmla="*/ 329 w 634"/>
                    <a:gd name="T33" fmla="*/ 108 h 311"/>
                    <a:gd name="T34" fmla="*/ 255 w 634"/>
                    <a:gd name="T35" fmla="*/ 86 h 311"/>
                    <a:gd name="T36" fmla="*/ 183 w 634"/>
                    <a:gd name="T37" fmla="*/ 64 h 311"/>
                    <a:gd name="T38" fmla="*/ 92 w 634"/>
                    <a:gd name="T39" fmla="*/ 32 h 311"/>
                    <a:gd name="T40" fmla="*/ 0 w 634"/>
                    <a:gd name="T41" fmla="*/ 0 h 31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34"/>
                    <a:gd name="T64" fmla="*/ 0 h 311"/>
                    <a:gd name="T65" fmla="*/ 634 w 634"/>
                    <a:gd name="T66" fmla="*/ 311 h 31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34" h="311">
                      <a:moveTo>
                        <a:pt x="0" y="0"/>
                      </a:moveTo>
                      <a:lnTo>
                        <a:pt x="96" y="32"/>
                      </a:lnTo>
                      <a:lnTo>
                        <a:pt x="184" y="64"/>
                      </a:lnTo>
                      <a:lnTo>
                        <a:pt x="257" y="84"/>
                      </a:lnTo>
                      <a:lnTo>
                        <a:pt x="331" y="108"/>
                      </a:lnTo>
                      <a:lnTo>
                        <a:pt x="436" y="140"/>
                      </a:lnTo>
                      <a:lnTo>
                        <a:pt x="499" y="201"/>
                      </a:lnTo>
                      <a:lnTo>
                        <a:pt x="549" y="307"/>
                      </a:lnTo>
                      <a:lnTo>
                        <a:pt x="597" y="220"/>
                      </a:lnTo>
                      <a:lnTo>
                        <a:pt x="634" y="162"/>
                      </a:lnTo>
                      <a:lnTo>
                        <a:pt x="629" y="117"/>
                      </a:lnTo>
                      <a:lnTo>
                        <a:pt x="632" y="162"/>
                      </a:lnTo>
                      <a:lnTo>
                        <a:pt x="591" y="219"/>
                      </a:lnTo>
                      <a:lnTo>
                        <a:pt x="556" y="311"/>
                      </a:lnTo>
                      <a:lnTo>
                        <a:pt x="501" y="198"/>
                      </a:lnTo>
                      <a:lnTo>
                        <a:pt x="436" y="141"/>
                      </a:lnTo>
                      <a:lnTo>
                        <a:pt x="329" y="108"/>
                      </a:lnTo>
                      <a:lnTo>
                        <a:pt x="255" y="86"/>
                      </a:lnTo>
                      <a:lnTo>
                        <a:pt x="183" y="64"/>
                      </a:lnTo>
                      <a:lnTo>
                        <a:pt x="92" y="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40A0"/>
                </a:solidFill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8146" name="Freeform 80"/>
                <p:cNvSpPr>
                  <a:spLocks/>
                </p:cNvSpPr>
                <p:nvPr/>
              </p:nvSpPr>
              <p:spPr bwMode="auto">
                <a:xfrm>
                  <a:off x="2433" y="2668"/>
                  <a:ext cx="246" cy="266"/>
                </a:xfrm>
                <a:custGeom>
                  <a:avLst/>
                  <a:gdLst>
                    <a:gd name="T0" fmla="*/ 115 w 246"/>
                    <a:gd name="T1" fmla="*/ 202 h 266"/>
                    <a:gd name="T2" fmla="*/ 45 w 246"/>
                    <a:gd name="T3" fmla="*/ 161 h 266"/>
                    <a:gd name="T4" fmla="*/ 21 w 246"/>
                    <a:gd name="T5" fmla="*/ 120 h 266"/>
                    <a:gd name="T6" fmla="*/ 13 w 246"/>
                    <a:gd name="T7" fmla="*/ 76 h 266"/>
                    <a:gd name="T8" fmla="*/ 2 w 246"/>
                    <a:gd name="T9" fmla="*/ 16 h 266"/>
                    <a:gd name="T10" fmla="*/ 25 w 246"/>
                    <a:gd name="T11" fmla="*/ 5 h 266"/>
                    <a:gd name="T12" fmla="*/ 45 w 246"/>
                    <a:gd name="T13" fmla="*/ 4 h 266"/>
                    <a:gd name="T14" fmla="*/ 59 w 246"/>
                    <a:gd name="T15" fmla="*/ 41 h 266"/>
                    <a:gd name="T16" fmla="*/ 91 w 246"/>
                    <a:gd name="T17" fmla="*/ 62 h 266"/>
                    <a:gd name="T18" fmla="*/ 103 w 246"/>
                    <a:gd name="T19" fmla="*/ 110 h 266"/>
                    <a:gd name="T20" fmla="*/ 124 w 246"/>
                    <a:gd name="T21" fmla="*/ 146 h 266"/>
                    <a:gd name="T22" fmla="*/ 174 w 246"/>
                    <a:gd name="T23" fmla="*/ 177 h 266"/>
                    <a:gd name="T24" fmla="*/ 211 w 246"/>
                    <a:gd name="T25" fmla="*/ 216 h 266"/>
                    <a:gd name="T26" fmla="*/ 246 w 246"/>
                    <a:gd name="T27" fmla="*/ 266 h 266"/>
                    <a:gd name="T28" fmla="*/ 206 w 246"/>
                    <a:gd name="T29" fmla="*/ 216 h 266"/>
                    <a:gd name="T30" fmla="*/ 168 w 246"/>
                    <a:gd name="T31" fmla="*/ 176 h 266"/>
                    <a:gd name="T32" fmla="*/ 121 w 246"/>
                    <a:gd name="T33" fmla="*/ 145 h 266"/>
                    <a:gd name="T34" fmla="*/ 101 w 246"/>
                    <a:gd name="T35" fmla="*/ 110 h 266"/>
                    <a:gd name="T36" fmla="*/ 96 w 246"/>
                    <a:gd name="T37" fmla="*/ 63 h 266"/>
                    <a:gd name="T38" fmla="*/ 59 w 246"/>
                    <a:gd name="T39" fmla="*/ 45 h 266"/>
                    <a:gd name="T40" fmla="*/ 52 w 246"/>
                    <a:gd name="T41" fmla="*/ 0 h 266"/>
                    <a:gd name="T42" fmla="*/ 29 w 246"/>
                    <a:gd name="T43" fmla="*/ 4 h 266"/>
                    <a:gd name="T44" fmla="*/ 0 w 246"/>
                    <a:gd name="T45" fmla="*/ 16 h 266"/>
                    <a:gd name="T46" fmla="*/ 4 w 246"/>
                    <a:gd name="T47" fmla="*/ 41 h 266"/>
                    <a:gd name="T48" fmla="*/ 13 w 246"/>
                    <a:gd name="T49" fmla="*/ 78 h 266"/>
                    <a:gd name="T50" fmla="*/ 21 w 246"/>
                    <a:gd name="T51" fmla="*/ 113 h 266"/>
                    <a:gd name="T52" fmla="*/ 45 w 246"/>
                    <a:gd name="T53" fmla="*/ 159 h 26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46"/>
                    <a:gd name="T82" fmla="*/ 0 h 266"/>
                    <a:gd name="T83" fmla="*/ 246 w 246"/>
                    <a:gd name="T84" fmla="*/ 266 h 26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46" h="266">
                      <a:moveTo>
                        <a:pt x="115" y="202"/>
                      </a:moveTo>
                      <a:lnTo>
                        <a:pt x="45" y="161"/>
                      </a:lnTo>
                      <a:lnTo>
                        <a:pt x="21" y="120"/>
                      </a:lnTo>
                      <a:lnTo>
                        <a:pt x="13" y="76"/>
                      </a:lnTo>
                      <a:lnTo>
                        <a:pt x="2" y="16"/>
                      </a:lnTo>
                      <a:lnTo>
                        <a:pt x="25" y="5"/>
                      </a:lnTo>
                      <a:lnTo>
                        <a:pt x="45" y="4"/>
                      </a:lnTo>
                      <a:lnTo>
                        <a:pt x="59" y="41"/>
                      </a:lnTo>
                      <a:lnTo>
                        <a:pt x="91" y="62"/>
                      </a:lnTo>
                      <a:lnTo>
                        <a:pt x="103" y="110"/>
                      </a:lnTo>
                      <a:lnTo>
                        <a:pt x="124" y="146"/>
                      </a:lnTo>
                      <a:lnTo>
                        <a:pt x="174" y="177"/>
                      </a:lnTo>
                      <a:lnTo>
                        <a:pt x="211" y="216"/>
                      </a:lnTo>
                      <a:lnTo>
                        <a:pt x="246" y="266"/>
                      </a:lnTo>
                      <a:lnTo>
                        <a:pt x="206" y="216"/>
                      </a:lnTo>
                      <a:lnTo>
                        <a:pt x="168" y="176"/>
                      </a:lnTo>
                      <a:lnTo>
                        <a:pt x="121" y="145"/>
                      </a:lnTo>
                      <a:lnTo>
                        <a:pt x="101" y="110"/>
                      </a:lnTo>
                      <a:lnTo>
                        <a:pt x="96" y="63"/>
                      </a:lnTo>
                      <a:lnTo>
                        <a:pt x="59" y="45"/>
                      </a:lnTo>
                      <a:lnTo>
                        <a:pt x="52" y="0"/>
                      </a:lnTo>
                      <a:lnTo>
                        <a:pt x="29" y="4"/>
                      </a:lnTo>
                      <a:lnTo>
                        <a:pt x="0" y="16"/>
                      </a:lnTo>
                      <a:lnTo>
                        <a:pt x="4" y="41"/>
                      </a:lnTo>
                      <a:lnTo>
                        <a:pt x="13" y="78"/>
                      </a:lnTo>
                      <a:lnTo>
                        <a:pt x="21" y="113"/>
                      </a:lnTo>
                      <a:lnTo>
                        <a:pt x="45" y="159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48132" name="Text Box 81"/>
          <p:cNvSpPr txBox="1">
            <a:spLocks noChangeArrowheads="1"/>
          </p:cNvSpPr>
          <p:nvPr/>
        </p:nvSpPr>
        <p:spPr bwMode="auto">
          <a:xfrm>
            <a:off x="614364" y="476672"/>
            <a:ext cx="6056312" cy="2554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tr-TR" sz="3200" b="1" dirty="0"/>
              <a:t>Bir   gün   anneniz  veya  babanız   size duymak istemediğiniz bir söz söylemiş olduğu için çalışmak istemeyeceksiniz.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505200" y="6096000"/>
            <a:ext cx="152400" cy="838200"/>
          </a:xfrm>
          <a:prstGeom prst="rect">
            <a:avLst/>
          </a:prstGeom>
          <a:solidFill>
            <a:srgbClr val="58502A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rgbClr val="58502A"/>
            </a:extrusionClr>
          </a:sp3d>
        </p:spPr>
        <p:txBody>
          <a:bodyPr wrap="none" anchor="ctr">
            <a:flatTx/>
          </a:bodyPr>
          <a:lstStyle/>
          <a:p>
            <a:endParaRPr lang="tr-TR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286000" y="6696075"/>
            <a:ext cx="152400" cy="161925"/>
          </a:xfrm>
          <a:prstGeom prst="rect">
            <a:avLst/>
          </a:prstGeom>
          <a:solidFill>
            <a:srgbClr val="58502A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rgbClr val="58502A"/>
            </a:extrusionClr>
          </a:sp3d>
        </p:spPr>
        <p:txBody>
          <a:bodyPr wrap="none" anchor="ctr">
            <a:flatTx/>
          </a:bodyPr>
          <a:lstStyle/>
          <a:p>
            <a:endParaRPr lang="tr-TR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6248400" y="6629400"/>
            <a:ext cx="76200" cy="228600"/>
          </a:xfrm>
          <a:prstGeom prst="rect">
            <a:avLst/>
          </a:prstGeom>
          <a:solidFill>
            <a:srgbClr val="58502A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rgbClr val="58502A"/>
            </a:extrusionClr>
          </a:sp3d>
        </p:spPr>
        <p:txBody>
          <a:bodyPr wrap="none" anchor="ctr">
            <a:flatTx/>
          </a:bodyPr>
          <a:lstStyle/>
          <a:p>
            <a:endParaRPr lang="tr-TR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7391400" y="6019800"/>
            <a:ext cx="152400" cy="838200"/>
          </a:xfrm>
          <a:prstGeom prst="rect">
            <a:avLst/>
          </a:prstGeom>
          <a:solidFill>
            <a:srgbClr val="58502A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rgbClr val="58502A"/>
            </a:extrusionClr>
          </a:sp3d>
        </p:spPr>
        <p:txBody>
          <a:bodyPr wrap="none" anchor="ctr">
            <a:flatTx/>
          </a:bodyPr>
          <a:lstStyle/>
          <a:p>
            <a:endParaRPr lang="tr-TR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2362200" y="2514600"/>
            <a:ext cx="3259138" cy="17922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9159" name="Freeform 7"/>
          <p:cNvSpPr>
            <a:spLocks/>
          </p:cNvSpPr>
          <p:nvPr/>
        </p:nvSpPr>
        <p:spPr bwMode="auto">
          <a:xfrm>
            <a:off x="5207000" y="5118100"/>
            <a:ext cx="1277938" cy="839788"/>
          </a:xfrm>
          <a:custGeom>
            <a:avLst/>
            <a:gdLst>
              <a:gd name="T0" fmla="*/ 66 w 805"/>
              <a:gd name="T1" fmla="*/ 0 h 529"/>
              <a:gd name="T2" fmla="*/ 0 w 805"/>
              <a:gd name="T3" fmla="*/ 529 h 529"/>
              <a:gd name="T4" fmla="*/ 805 w 805"/>
              <a:gd name="T5" fmla="*/ 529 h 529"/>
              <a:gd name="T6" fmla="*/ 775 w 805"/>
              <a:gd name="T7" fmla="*/ 6 h 529"/>
              <a:gd name="T8" fmla="*/ 66 w 805"/>
              <a:gd name="T9" fmla="*/ 0 h 5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5"/>
              <a:gd name="T16" fmla="*/ 0 h 529"/>
              <a:gd name="T17" fmla="*/ 805 w 805"/>
              <a:gd name="T18" fmla="*/ 529 h 5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5" h="529">
                <a:moveTo>
                  <a:pt x="66" y="0"/>
                </a:moveTo>
                <a:lnTo>
                  <a:pt x="0" y="529"/>
                </a:lnTo>
                <a:lnTo>
                  <a:pt x="805" y="529"/>
                </a:lnTo>
                <a:lnTo>
                  <a:pt x="775" y="6"/>
                </a:lnTo>
                <a:lnTo>
                  <a:pt x="66" y="0"/>
                </a:lnTo>
                <a:close/>
              </a:path>
            </a:pathLst>
          </a:custGeom>
          <a:solidFill>
            <a:srgbClr val="005F5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grpSp>
        <p:nvGrpSpPr>
          <p:cNvPr id="49160" name="Group 8"/>
          <p:cNvGrpSpPr>
            <a:grpSpLocks/>
          </p:cNvGrpSpPr>
          <p:nvPr/>
        </p:nvGrpSpPr>
        <p:grpSpPr bwMode="auto">
          <a:xfrm>
            <a:off x="5080000" y="2530475"/>
            <a:ext cx="1500188" cy="2659063"/>
            <a:chOff x="3200" y="1594"/>
            <a:chExt cx="945" cy="1675"/>
          </a:xfrm>
        </p:grpSpPr>
        <p:grpSp>
          <p:nvGrpSpPr>
            <p:cNvPr id="49167" name="Group 9"/>
            <p:cNvGrpSpPr>
              <a:grpSpLocks/>
            </p:cNvGrpSpPr>
            <p:nvPr/>
          </p:nvGrpSpPr>
          <p:grpSpPr bwMode="auto">
            <a:xfrm>
              <a:off x="3536" y="2116"/>
              <a:ext cx="352" cy="405"/>
              <a:chOff x="3536" y="2116"/>
              <a:chExt cx="352" cy="405"/>
            </a:xfrm>
          </p:grpSpPr>
          <p:sp>
            <p:nvSpPr>
              <p:cNvPr id="49212" name="Freeform 10"/>
              <p:cNvSpPr>
                <a:spLocks/>
              </p:cNvSpPr>
              <p:nvPr/>
            </p:nvSpPr>
            <p:spPr bwMode="auto">
              <a:xfrm>
                <a:off x="3536" y="2116"/>
                <a:ext cx="352" cy="405"/>
              </a:xfrm>
              <a:custGeom>
                <a:avLst/>
                <a:gdLst>
                  <a:gd name="T0" fmla="*/ 65 w 352"/>
                  <a:gd name="T1" fmla="*/ 0 h 405"/>
                  <a:gd name="T2" fmla="*/ 46 w 352"/>
                  <a:gd name="T3" fmla="*/ 108 h 405"/>
                  <a:gd name="T4" fmla="*/ 36 w 352"/>
                  <a:gd name="T5" fmla="*/ 118 h 405"/>
                  <a:gd name="T6" fmla="*/ 19 w 352"/>
                  <a:gd name="T7" fmla="*/ 129 h 405"/>
                  <a:gd name="T8" fmla="*/ 0 w 352"/>
                  <a:gd name="T9" fmla="*/ 135 h 405"/>
                  <a:gd name="T10" fmla="*/ 22 w 352"/>
                  <a:gd name="T11" fmla="*/ 240 h 405"/>
                  <a:gd name="T12" fmla="*/ 31 w 352"/>
                  <a:gd name="T13" fmla="*/ 291 h 405"/>
                  <a:gd name="T14" fmla="*/ 40 w 352"/>
                  <a:gd name="T15" fmla="*/ 322 h 405"/>
                  <a:gd name="T16" fmla="*/ 53 w 352"/>
                  <a:gd name="T17" fmla="*/ 349 h 405"/>
                  <a:gd name="T18" fmla="*/ 79 w 352"/>
                  <a:gd name="T19" fmla="*/ 366 h 405"/>
                  <a:gd name="T20" fmla="*/ 121 w 352"/>
                  <a:gd name="T21" fmla="*/ 384 h 405"/>
                  <a:gd name="T22" fmla="*/ 172 w 352"/>
                  <a:gd name="T23" fmla="*/ 400 h 405"/>
                  <a:gd name="T24" fmla="*/ 209 w 352"/>
                  <a:gd name="T25" fmla="*/ 405 h 405"/>
                  <a:gd name="T26" fmla="*/ 242 w 352"/>
                  <a:gd name="T27" fmla="*/ 400 h 405"/>
                  <a:gd name="T28" fmla="*/ 281 w 352"/>
                  <a:gd name="T29" fmla="*/ 390 h 405"/>
                  <a:gd name="T30" fmla="*/ 307 w 352"/>
                  <a:gd name="T31" fmla="*/ 373 h 405"/>
                  <a:gd name="T32" fmla="*/ 343 w 352"/>
                  <a:gd name="T33" fmla="*/ 324 h 405"/>
                  <a:gd name="T34" fmla="*/ 352 w 352"/>
                  <a:gd name="T35" fmla="*/ 280 h 405"/>
                  <a:gd name="T36" fmla="*/ 347 w 352"/>
                  <a:gd name="T37" fmla="*/ 219 h 405"/>
                  <a:gd name="T38" fmla="*/ 334 w 352"/>
                  <a:gd name="T39" fmla="*/ 196 h 405"/>
                  <a:gd name="T40" fmla="*/ 293 w 352"/>
                  <a:gd name="T41" fmla="*/ 154 h 405"/>
                  <a:gd name="T42" fmla="*/ 280 w 352"/>
                  <a:gd name="T43" fmla="*/ 141 h 405"/>
                  <a:gd name="T44" fmla="*/ 278 w 352"/>
                  <a:gd name="T45" fmla="*/ 82 h 405"/>
                  <a:gd name="T46" fmla="*/ 286 w 352"/>
                  <a:gd name="T47" fmla="*/ 42 h 405"/>
                  <a:gd name="T48" fmla="*/ 65 w 352"/>
                  <a:gd name="T49" fmla="*/ 0 h 40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52"/>
                  <a:gd name="T76" fmla="*/ 0 h 405"/>
                  <a:gd name="T77" fmla="*/ 352 w 352"/>
                  <a:gd name="T78" fmla="*/ 405 h 40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52" h="405">
                    <a:moveTo>
                      <a:pt x="65" y="0"/>
                    </a:moveTo>
                    <a:lnTo>
                      <a:pt x="46" y="108"/>
                    </a:lnTo>
                    <a:lnTo>
                      <a:pt x="36" y="118"/>
                    </a:lnTo>
                    <a:lnTo>
                      <a:pt x="19" y="129"/>
                    </a:lnTo>
                    <a:lnTo>
                      <a:pt x="0" y="135"/>
                    </a:lnTo>
                    <a:lnTo>
                      <a:pt x="22" y="240"/>
                    </a:lnTo>
                    <a:lnTo>
                      <a:pt x="31" y="291"/>
                    </a:lnTo>
                    <a:lnTo>
                      <a:pt x="40" y="322"/>
                    </a:lnTo>
                    <a:lnTo>
                      <a:pt x="53" y="349"/>
                    </a:lnTo>
                    <a:lnTo>
                      <a:pt x="79" y="366"/>
                    </a:lnTo>
                    <a:lnTo>
                      <a:pt x="121" y="384"/>
                    </a:lnTo>
                    <a:lnTo>
                      <a:pt x="172" y="400"/>
                    </a:lnTo>
                    <a:lnTo>
                      <a:pt x="209" y="405"/>
                    </a:lnTo>
                    <a:lnTo>
                      <a:pt x="242" y="400"/>
                    </a:lnTo>
                    <a:lnTo>
                      <a:pt x="281" y="390"/>
                    </a:lnTo>
                    <a:lnTo>
                      <a:pt x="307" y="373"/>
                    </a:lnTo>
                    <a:lnTo>
                      <a:pt x="343" y="324"/>
                    </a:lnTo>
                    <a:lnTo>
                      <a:pt x="352" y="280"/>
                    </a:lnTo>
                    <a:lnTo>
                      <a:pt x="347" y="219"/>
                    </a:lnTo>
                    <a:lnTo>
                      <a:pt x="334" y="196"/>
                    </a:lnTo>
                    <a:lnTo>
                      <a:pt x="293" y="154"/>
                    </a:lnTo>
                    <a:lnTo>
                      <a:pt x="280" y="141"/>
                    </a:lnTo>
                    <a:lnTo>
                      <a:pt x="278" y="82"/>
                    </a:lnTo>
                    <a:lnTo>
                      <a:pt x="286" y="42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F9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213" name="Freeform 11"/>
              <p:cNvSpPr>
                <a:spLocks/>
              </p:cNvSpPr>
              <p:nvPr/>
            </p:nvSpPr>
            <p:spPr bwMode="auto">
              <a:xfrm>
                <a:off x="3537" y="2116"/>
                <a:ext cx="286" cy="349"/>
              </a:xfrm>
              <a:custGeom>
                <a:avLst/>
                <a:gdLst>
                  <a:gd name="T0" fmla="*/ 65 w 286"/>
                  <a:gd name="T1" fmla="*/ 0 h 349"/>
                  <a:gd name="T2" fmla="*/ 46 w 286"/>
                  <a:gd name="T3" fmla="*/ 108 h 349"/>
                  <a:gd name="T4" fmla="*/ 36 w 286"/>
                  <a:gd name="T5" fmla="*/ 118 h 349"/>
                  <a:gd name="T6" fmla="*/ 19 w 286"/>
                  <a:gd name="T7" fmla="*/ 129 h 349"/>
                  <a:gd name="T8" fmla="*/ 0 w 286"/>
                  <a:gd name="T9" fmla="*/ 135 h 349"/>
                  <a:gd name="T10" fmla="*/ 22 w 286"/>
                  <a:gd name="T11" fmla="*/ 240 h 349"/>
                  <a:gd name="T12" fmla="*/ 31 w 286"/>
                  <a:gd name="T13" fmla="*/ 291 h 349"/>
                  <a:gd name="T14" fmla="*/ 40 w 286"/>
                  <a:gd name="T15" fmla="*/ 322 h 349"/>
                  <a:gd name="T16" fmla="*/ 53 w 286"/>
                  <a:gd name="T17" fmla="*/ 349 h 349"/>
                  <a:gd name="T18" fmla="*/ 56 w 286"/>
                  <a:gd name="T19" fmla="*/ 326 h 349"/>
                  <a:gd name="T20" fmla="*/ 56 w 286"/>
                  <a:gd name="T21" fmla="*/ 306 h 349"/>
                  <a:gd name="T22" fmla="*/ 63 w 286"/>
                  <a:gd name="T23" fmla="*/ 287 h 349"/>
                  <a:gd name="T24" fmla="*/ 65 w 286"/>
                  <a:gd name="T25" fmla="*/ 273 h 349"/>
                  <a:gd name="T26" fmla="*/ 70 w 286"/>
                  <a:gd name="T27" fmla="*/ 247 h 349"/>
                  <a:gd name="T28" fmla="*/ 73 w 286"/>
                  <a:gd name="T29" fmla="*/ 227 h 349"/>
                  <a:gd name="T30" fmla="*/ 82 w 286"/>
                  <a:gd name="T31" fmla="*/ 196 h 349"/>
                  <a:gd name="T32" fmla="*/ 93 w 286"/>
                  <a:gd name="T33" fmla="*/ 176 h 349"/>
                  <a:gd name="T34" fmla="*/ 110 w 286"/>
                  <a:gd name="T35" fmla="*/ 160 h 349"/>
                  <a:gd name="T36" fmla="*/ 127 w 286"/>
                  <a:gd name="T37" fmla="*/ 145 h 349"/>
                  <a:gd name="T38" fmla="*/ 148 w 286"/>
                  <a:gd name="T39" fmla="*/ 126 h 349"/>
                  <a:gd name="T40" fmla="*/ 176 w 286"/>
                  <a:gd name="T41" fmla="*/ 109 h 349"/>
                  <a:gd name="T42" fmla="*/ 286 w 286"/>
                  <a:gd name="T43" fmla="*/ 42 h 349"/>
                  <a:gd name="T44" fmla="*/ 65 w 286"/>
                  <a:gd name="T45" fmla="*/ 0 h 34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86"/>
                  <a:gd name="T70" fmla="*/ 0 h 349"/>
                  <a:gd name="T71" fmla="*/ 286 w 286"/>
                  <a:gd name="T72" fmla="*/ 349 h 34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86" h="349">
                    <a:moveTo>
                      <a:pt x="65" y="0"/>
                    </a:moveTo>
                    <a:lnTo>
                      <a:pt x="46" y="108"/>
                    </a:lnTo>
                    <a:lnTo>
                      <a:pt x="36" y="118"/>
                    </a:lnTo>
                    <a:lnTo>
                      <a:pt x="19" y="129"/>
                    </a:lnTo>
                    <a:lnTo>
                      <a:pt x="0" y="135"/>
                    </a:lnTo>
                    <a:lnTo>
                      <a:pt x="22" y="240"/>
                    </a:lnTo>
                    <a:lnTo>
                      <a:pt x="31" y="291"/>
                    </a:lnTo>
                    <a:lnTo>
                      <a:pt x="40" y="322"/>
                    </a:lnTo>
                    <a:lnTo>
                      <a:pt x="53" y="349"/>
                    </a:lnTo>
                    <a:lnTo>
                      <a:pt x="56" y="326"/>
                    </a:lnTo>
                    <a:lnTo>
                      <a:pt x="56" y="306"/>
                    </a:lnTo>
                    <a:lnTo>
                      <a:pt x="63" y="287"/>
                    </a:lnTo>
                    <a:lnTo>
                      <a:pt x="65" y="273"/>
                    </a:lnTo>
                    <a:lnTo>
                      <a:pt x="70" y="247"/>
                    </a:lnTo>
                    <a:lnTo>
                      <a:pt x="73" y="227"/>
                    </a:lnTo>
                    <a:lnTo>
                      <a:pt x="82" y="196"/>
                    </a:lnTo>
                    <a:lnTo>
                      <a:pt x="93" y="176"/>
                    </a:lnTo>
                    <a:lnTo>
                      <a:pt x="110" y="160"/>
                    </a:lnTo>
                    <a:lnTo>
                      <a:pt x="127" y="145"/>
                    </a:lnTo>
                    <a:lnTo>
                      <a:pt x="148" y="126"/>
                    </a:lnTo>
                    <a:lnTo>
                      <a:pt x="176" y="109"/>
                    </a:lnTo>
                    <a:lnTo>
                      <a:pt x="286" y="42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F7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214" name="Freeform 12"/>
              <p:cNvSpPr>
                <a:spLocks/>
              </p:cNvSpPr>
              <p:nvPr/>
            </p:nvSpPr>
            <p:spPr bwMode="auto">
              <a:xfrm>
                <a:off x="3536" y="2116"/>
                <a:ext cx="286" cy="291"/>
              </a:xfrm>
              <a:custGeom>
                <a:avLst/>
                <a:gdLst>
                  <a:gd name="T0" fmla="*/ 65 w 286"/>
                  <a:gd name="T1" fmla="*/ 0 h 291"/>
                  <a:gd name="T2" fmla="*/ 46 w 286"/>
                  <a:gd name="T3" fmla="*/ 108 h 291"/>
                  <a:gd name="T4" fmla="*/ 36 w 286"/>
                  <a:gd name="T5" fmla="*/ 118 h 291"/>
                  <a:gd name="T6" fmla="*/ 19 w 286"/>
                  <a:gd name="T7" fmla="*/ 129 h 291"/>
                  <a:gd name="T8" fmla="*/ 0 w 286"/>
                  <a:gd name="T9" fmla="*/ 135 h 291"/>
                  <a:gd name="T10" fmla="*/ 22 w 286"/>
                  <a:gd name="T11" fmla="*/ 240 h 291"/>
                  <a:gd name="T12" fmla="*/ 31 w 286"/>
                  <a:gd name="T13" fmla="*/ 291 h 291"/>
                  <a:gd name="T14" fmla="*/ 34 w 286"/>
                  <a:gd name="T15" fmla="*/ 264 h 291"/>
                  <a:gd name="T16" fmla="*/ 38 w 286"/>
                  <a:gd name="T17" fmla="*/ 237 h 291"/>
                  <a:gd name="T18" fmla="*/ 45 w 286"/>
                  <a:gd name="T19" fmla="*/ 213 h 291"/>
                  <a:gd name="T20" fmla="*/ 46 w 286"/>
                  <a:gd name="T21" fmla="*/ 193 h 291"/>
                  <a:gd name="T22" fmla="*/ 53 w 286"/>
                  <a:gd name="T23" fmla="*/ 175 h 291"/>
                  <a:gd name="T24" fmla="*/ 66 w 286"/>
                  <a:gd name="T25" fmla="*/ 157 h 291"/>
                  <a:gd name="T26" fmla="*/ 81 w 286"/>
                  <a:gd name="T27" fmla="*/ 146 h 291"/>
                  <a:gd name="T28" fmla="*/ 101 w 286"/>
                  <a:gd name="T29" fmla="*/ 138 h 291"/>
                  <a:gd name="T30" fmla="*/ 117 w 286"/>
                  <a:gd name="T31" fmla="*/ 130 h 291"/>
                  <a:gd name="T32" fmla="*/ 145 w 286"/>
                  <a:gd name="T33" fmla="*/ 115 h 291"/>
                  <a:gd name="T34" fmla="*/ 170 w 286"/>
                  <a:gd name="T35" fmla="*/ 103 h 291"/>
                  <a:gd name="T36" fmla="*/ 286 w 286"/>
                  <a:gd name="T37" fmla="*/ 42 h 291"/>
                  <a:gd name="T38" fmla="*/ 65 w 286"/>
                  <a:gd name="T39" fmla="*/ 0 h 29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86"/>
                  <a:gd name="T61" fmla="*/ 0 h 291"/>
                  <a:gd name="T62" fmla="*/ 286 w 286"/>
                  <a:gd name="T63" fmla="*/ 291 h 29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86" h="291">
                    <a:moveTo>
                      <a:pt x="65" y="0"/>
                    </a:moveTo>
                    <a:lnTo>
                      <a:pt x="46" y="108"/>
                    </a:lnTo>
                    <a:lnTo>
                      <a:pt x="36" y="118"/>
                    </a:lnTo>
                    <a:lnTo>
                      <a:pt x="19" y="129"/>
                    </a:lnTo>
                    <a:lnTo>
                      <a:pt x="0" y="135"/>
                    </a:lnTo>
                    <a:lnTo>
                      <a:pt x="22" y="240"/>
                    </a:lnTo>
                    <a:lnTo>
                      <a:pt x="31" y="291"/>
                    </a:lnTo>
                    <a:lnTo>
                      <a:pt x="34" y="264"/>
                    </a:lnTo>
                    <a:lnTo>
                      <a:pt x="38" y="237"/>
                    </a:lnTo>
                    <a:lnTo>
                      <a:pt x="45" y="213"/>
                    </a:lnTo>
                    <a:lnTo>
                      <a:pt x="46" y="193"/>
                    </a:lnTo>
                    <a:lnTo>
                      <a:pt x="53" y="175"/>
                    </a:lnTo>
                    <a:lnTo>
                      <a:pt x="66" y="157"/>
                    </a:lnTo>
                    <a:lnTo>
                      <a:pt x="81" y="146"/>
                    </a:lnTo>
                    <a:lnTo>
                      <a:pt x="101" y="138"/>
                    </a:lnTo>
                    <a:lnTo>
                      <a:pt x="117" y="130"/>
                    </a:lnTo>
                    <a:lnTo>
                      <a:pt x="145" y="115"/>
                    </a:lnTo>
                    <a:lnTo>
                      <a:pt x="170" y="103"/>
                    </a:lnTo>
                    <a:lnTo>
                      <a:pt x="286" y="42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F9F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49168" name="Group 13"/>
            <p:cNvGrpSpPr>
              <a:grpSpLocks/>
            </p:cNvGrpSpPr>
            <p:nvPr/>
          </p:nvGrpSpPr>
          <p:grpSpPr bwMode="auto">
            <a:xfrm>
              <a:off x="3490" y="1594"/>
              <a:ext cx="545" cy="621"/>
              <a:chOff x="3490" y="1594"/>
              <a:chExt cx="545" cy="621"/>
            </a:xfrm>
          </p:grpSpPr>
          <p:grpSp>
            <p:nvGrpSpPr>
              <p:cNvPr id="49183" name="Group 14"/>
              <p:cNvGrpSpPr>
                <a:grpSpLocks/>
              </p:cNvGrpSpPr>
              <p:nvPr/>
            </p:nvGrpSpPr>
            <p:grpSpPr bwMode="auto">
              <a:xfrm>
                <a:off x="3526" y="1691"/>
                <a:ext cx="396" cy="524"/>
                <a:chOff x="3526" y="1691"/>
                <a:chExt cx="396" cy="524"/>
              </a:xfrm>
            </p:grpSpPr>
            <p:grpSp>
              <p:nvGrpSpPr>
                <p:cNvPr id="49207" name="Group 15"/>
                <p:cNvGrpSpPr>
                  <a:grpSpLocks/>
                </p:cNvGrpSpPr>
                <p:nvPr/>
              </p:nvGrpSpPr>
              <p:grpSpPr bwMode="auto">
                <a:xfrm>
                  <a:off x="3526" y="1691"/>
                  <a:ext cx="396" cy="524"/>
                  <a:chOff x="3526" y="1691"/>
                  <a:chExt cx="396" cy="524"/>
                </a:xfrm>
              </p:grpSpPr>
              <p:sp>
                <p:nvSpPr>
                  <p:cNvPr id="49209" name="Freeform 16"/>
                  <p:cNvSpPr>
                    <a:spLocks/>
                  </p:cNvSpPr>
                  <p:nvPr/>
                </p:nvSpPr>
                <p:spPr bwMode="auto">
                  <a:xfrm>
                    <a:off x="3605" y="2129"/>
                    <a:ext cx="208" cy="85"/>
                  </a:xfrm>
                  <a:custGeom>
                    <a:avLst/>
                    <a:gdLst>
                      <a:gd name="T0" fmla="*/ 0 w 208"/>
                      <a:gd name="T1" fmla="*/ 0 h 85"/>
                      <a:gd name="T2" fmla="*/ 4 w 208"/>
                      <a:gd name="T3" fmla="*/ 14 h 85"/>
                      <a:gd name="T4" fmla="*/ 10 w 208"/>
                      <a:gd name="T5" fmla="*/ 25 h 85"/>
                      <a:gd name="T6" fmla="*/ 17 w 208"/>
                      <a:gd name="T7" fmla="*/ 35 h 85"/>
                      <a:gd name="T8" fmla="*/ 29 w 208"/>
                      <a:gd name="T9" fmla="*/ 48 h 85"/>
                      <a:gd name="T10" fmla="*/ 41 w 208"/>
                      <a:gd name="T11" fmla="*/ 57 h 85"/>
                      <a:gd name="T12" fmla="*/ 55 w 208"/>
                      <a:gd name="T13" fmla="*/ 66 h 85"/>
                      <a:gd name="T14" fmla="*/ 72 w 208"/>
                      <a:gd name="T15" fmla="*/ 75 h 85"/>
                      <a:gd name="T16" fmla="*/ 87 w 208"/>
                      <a:gd name="T17" fmla="*/ 79 h 85"/>
                      <a:gd name="T18" fmla="*/ 109 w 208"/>
                      <a:gd name="T19" fmla="*/ 84 h 85"/>
                      <a:gd name="T20" fmla="*/ 126 w 208"/>
                      <a:gd name="T21" fmla="*/ 85 h 85"/>
                      <a:gd name="T22" fmla="*/ 154 w 208"/>
                      <a:gd name="T23" fmla="*/ 84 h 85"/>
                      <a:gd name="T24" fmla="*/ 169 w 208"/>
                      <a:gd name="T25" fmla="*/ 80 h 85"/>
                      <a:gd name="T26" fmla="*/ 181 w 208"/>
                      <a:gd name="T27" fmla="*/ 75 h 85"/>
                      <a:gd name="T28" fmla="*/ 193 w 208"/>
                      <a:gd name="T29" fmla="*/ 66 h 85"/>
                      <a:gd name="T30" fmla="*/ 208 w 208"/>
                      <a:gd name="T31" fmla="*/ 51 h 85"/>
                      <a:gd name="T32" fmla="*/ 0 w 208"/>
                      <a:gd name="T33" fmla="*/ 0 h 8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208"/>
                      <a:gd name="T52" fmla="*/ 0 h 85"/>
                      <a:gd name="T53" fmla="*/ 208 w 208"/>
                      <a:gd name="T54" fmla="*/ 85 h 85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208" h="85">
                        <a:moveTo>
                          <a:pt x="0" y="0"/>
                        </a:moveTo>
                        <a:lnTo>
                          <a:pt x="4" y="14"/>
                        </a:lnTo>
                        <a:lnTo>
                          <a:pt x="10" y="25"/>
                        </a:lnTo>
                        <a:lnTo>
                          <a:pt x="17" y="35"/>
                        </a:lnTo>
                        <a:lnTo>
                          <a:pt x="29" y="48"/>
                        </a:lnTo>
                        <a:lnTo>
                          <a:pt x="41" y="57"/>
                        </a:lnTo>
                        <a:lnTo>
                          <a:pt x="55" y="66"/>
                        </a:lnTo>
                        <a:lnTo>
                          <a:pt x="72" y="75"/>
                        </a:lnTo>
                        <a:lnTo>
                          <a:pt x="87" y="79"/>
                        </a:lnTo>
                        <a:lnTo>
                          <a:pt x="109" y="84"/>
                        </a:lnTo>
                        <a:lnTo>
                          <a:pt x="126" y="85"/>
                        </a:lnTo>
                        <a:lnTo>
                          <a:pt x="154" y="84"/>
                        </a:lnTo>
                        <a:lnTo>
                          <a:pt x="169" y="80"/>
                        </a:lnTo>
                        <a:lnTo>
                          <a:pt x="181" y="75"/>
                        </a:lnTo>
                        <a:lnTo>
                          <a:pt x="193" y="66"/>
                        </a:lnTo>
                        <a:lnTo>
                          <a:pt x="208" y="5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F3F00"/>
                  </a:solidFill>
                  <a:ln w="12700">
                    <a:solidFill>
                      <a:srgbClr val="7F3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49210" name="Freeform 17"/>
                  <p:cNvSpPr>
                    <a:spLocks/>
                  </p:cNvSpPr>
                  <p:nvPr/>
                </p:nvSpPr>
                <p:spPr bwMode="auto">
                  <a:xfrm>
                    <a:off x="3526" y="1691"/>
                    <a:ext cx="396" cy="523"/>
                  </a:xfrm>
                  <a:custGeom>
                    <a:avLst/>
                    <a:gdLst>
                      <a:gd name="T0" fmla="*/ 294 w 396"/>
                      <a:gd name="T1" fmla="*/ 479 h 523"/>
                      <a:gd name="T2" fmla="*/ 304 w 396"/>
                      <a:gd name="T3" fmla="*/ 464 h 523"/>
                      <a:gd name="T4" fmla="*/ 313 w 396"/>
                      <a:gd name="T5" fmla="*/ 448 h 523"/>
                      <a:gd name="T6" fmla="*/ 334 w 396"/>
                      <a:gd name="T7" fmla="*/ 404 h 523"/>
                      <a:gd name="T8" fmla="*/ 362 w 396"/>
                      <a:gd name="T9" fmla="*/ 335 h 523"/>
                      <a:gd name="T10" fmla="*/ 377 w 396"/>
                      <a:gd name="T11" fmla="*/ 280 h 523"/>
                      <a:gd name="T12" fmla="*/ 386 w 396"/>
                      <a:gd name="T13" fmla="*/ 230 h 523"/>
                      <a:gd name="T14" fmla="*/ 396 w 396"/>
                      <a:gd name="T15" fmla="*/ 160 h 523"/>
                      <a:gd name="T16" fmla="*/ 393 w 396"/>
                      <a:gd name="T17" fmla="*/ 97 h 523"/>
                      <a:gd name="T18" fmla="*/ 380 w 396"/>
                      <a:gd name="T19" fmla="*/ 62 h 523"/>
                      <a:gd name="T20" fmla="*/ 351 w 396"/>
                      <a:gd name="T21" fmla="*/ 35 h 523"/>
                      <a:gd name="T22" fmla="*/ 308 w 396"/>
                      <a:gd name="T23" fmla="*/ 12 h 523"/>
                      <a:gd name="T24" fmla="*/ 266 w 396"/>
                      <a:gd name="T25" fmla="*/ 3 h 523"/>
                      <a:gd name="T26" fmla="*/ 225 w 396"/>
                      <a:gd name="T27" fmla="*/ 0 h 523"/>
                      <a:gd name="T28" fmla="*/ 185 w 396"/>
                      <a:gd name="T29" fmla="*/ 4 h 523"/>
                      <a:gd name="T30" fmla="*/ 146 w 396"/>
                      <a:gd name="T31" fmla="*/ 10 h 523"/>
                      <a:gd name="T32" fmla="*/ 118 w 396"/>
                      <a:gd name="T33" fmla="*/ 20 h 523"/>
                      <a:gd name="T34" fmla="*/ 91 w 396"/>
                      <a:gd name="T35" fmla="*/ 39 h 523"/>
                      <a:gd name="T36" fmla="*/ 69 w 396"/>
                      <a:gd name="T37" fmla="*/ 64 h 523"/>
                      <a:gd name="T38" fmla="*/ 50 w 396"/>
                      <a:gd name="T39" fmla="*/ 98 h 523"/>
                      <a:gd name="T40" fmla="*/ 38 w 396"/>
                      <a:gd name="T41" fmla="*/ 130 h 523"/>
                      <a:gd name="T42" fmla="*/ 28 w 396"/>
                      <a:gd name="T43" fmla="*/ 164 h 523"/>
                      <a:gd name="T44" fmla="*/ 26 w 396"/>
                      <a:gd name="T45" fmla="*/ 204 h 523"/>
                      <a:gd name="T46" fmla="*/ 23 w 396"/>
                      <a:gd name="T47" fmla="*/ 229 h 523"/>
                      <a:gd name="T48" fmla="*/ 25 w 396"/>
                      <a:gd name="T49" fmla="*/ 247 h 523"/>
                      <a:gd name="T50" fmla="*/ 11 w 396"/>
                      <a:gd name="T51" fmla="*/ 249 h 523"/>
                      <a:gd name="T52" fmla="*/ 2 w 396"/>
                      <a:gd name="T53" fmla="*/ 258 h 523"/>
                      <a:gd name="T54" fmla="*/ 0 w 396"/>
                      <a:gd name="T55" fmla="*/ 268 h 523"/>
                      <a:gd name="T56" fmla="*/ 8 w 396"/>
                      <a:gd name="T57" fmla="*/ 291 h 523"/>
                      <a:gd name="T58" fmla="*/ 19 w 396"/>
                      <a:gd name="T59" fmla="*/ 302 h 523"/>
                      <a:gd name="T60" fmla="*/ 28 w 396"/>
                      <a:gd name="T61" fmla="*/ 317 h 523"/>
                      <a:gd name="T62" fmla="*/ 42 w 396"/>
                      <a:gd name="T63" fmla="*/ 327 h 523"/>
                      <a:gd name="T64" fmla="*/ 60 w 396"/>
                      <a:gd name="T65" fmla="*/ 327 h 523"/>
                      <a:gd name="T66" fmla="*/ 56 w 396"/>
                      <a:gd name="T67" fmla="*/ 355 h 523"/>
                      <a:gd name="T68" fmla="*/ 62 w 396"/>
                      <a:gd name="T69" fmla="*/ 386 h 523"/>
                      <a:gd name="T70" fmla="*/ 71 w 396"/>
                      <a:gd name="T71" fmla="*/ 415 h 523"/>
                      <a:gd name="T72" fmla="*/ 77 w 396"/>
                      <a:gd name="T73" fmla="*/ 437 h 523"/>
                      <a:gd name="T74" fmla="*/ 84 w 396"/>
                      <a:gd name="T75" fmla="*/ 453 h 523"/>
                      <a:gd name="T76" fmla="*/ 92 w 396"/>
                      <a:gd name="T77" fmla="*/ 465 h 523"/>
                      <a:gd name="T78" fmla="*/ 102 w 396"/>
                      <a:gd name="T79" fmla="*/ 477 h 523"/>
                      <a:gd name="T80" fmla="*/ 113 w 396"/>
                      <a:gd name="T81" fmla="*/ 490 h 523"/>
                      <a:gd name="T82" fmla="*/ 129 w 396"/>
                      <a:gd name="T83" fmla="*/ 501 h 523"/>
                      <a:gd name="T84" fmla="*/ 142 w 396"/>
                      <a:gd name="T85" fmla="*/ 508 h 523"/>
                      <a:gd name="T86" fmla="*/ 156 w 396"/>
                      <a:gd name="T87" fmla="*/ 514 h 523"/>
                      <a:gd name="T88" fmla="*/ 170 w 396"/>
                      <a:gd name="T89" fmla="*/ 517 h 523"/>
                      <a:gd name="T90" fmla="*/ 184 w 396"/>
                      <a:gd name="T91" fmla="*/ 520 h 523"/>
                      <a:gd name="T92" fmla="*/ 200 w 396"/>
                      <a:gd name="T93" fmla="*/ 522 h 523"/>
                      <a:gd name="T94" fmla="*/ 217 w 396"/>
                      <a:gd name="T95" fmla="*/ 523 h 523"/>
                      <a:gd name="T96" fmla="*/ 236 w 396"/>
                      <a:gd name="T97" fmla="*/ 521 h 523"/>
                      <a:gd name="T98" fmla="*/ 253 w 396"/>
                      <a:gd name="T99" fmla="*/ 516 h 523"/>
                      <a:gd name="T100" fmla="*/ 266 w 396"/>
                      <a:gd name="T101" fmla="*/ 509 h 523"/>
                      <a:gd name="T102" fmla="*/ 281 w 396"/>
                      <a:gd name="T103" fmla="*/ 495 h 523"/>
                      <a:gd name="T104" fmla="*/ 294 w 396"/>
                      <a:gd name="T105" fmla="*/ 479 h 523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396"/>
                      <a:gd name="T160" fmla="*/ 0 h 523"/>
                      <a:gd name="T161" fmla="*/ 396 w 396"/>
                      <a:gd name="T162" fmla="*/ 523 h 523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396" h="523">
                        <a:moveTo>
                          <a:pt x="294" y="479"/>
                        </a:moveTo>
                        <a:lnTo>
                          <a:pt x="304" y="464"/>
                        </a:lnTo>
                        <a:lnTo>
                          <a:pt x="313" y="448"/>
                        </a:lnTo>
                        <a:lnTo>
                          <a:pt x="334" y="404"/>
                        </a:lnTo>
                        <a:lnTo>
                          <a:pt x="362" y="335"/>
                        </a:lnTo>
                        <a:lnTo>
                          <a:pt x="377" y="280"/>
                        </a:lnTo>
                        <a:lnTo>
                          <a:pt x="386" y="230"/>
                        </a:lnTo>
                        <a:lnTo>
                          <a:pt x="396" y="160"/>
                        </a:lnTo>
                        <a:lnTo>
                          <a:pt x="393" y="97"/>
                        </a:lnTo>
                        <a:lnTo>
                          <a:pt x="380" y="62"/>
                        </a:lnTo>
                        <a:lnTo>
                          <a:pt x="351" y="35"/>
                        </a:lnTo>
                        <a:lnTo>
                          <a:pt x="308" y="12"/>
                        </a:lnTo>
                        <a:lnTo>
                          <a:pt x="266" y="3"/>
                        </a:lnTo>
                        <a:lnTo>
                          <a:pt x="225" y="0"/>
                        </a:lnTo>
                        <a:lnTo>
                          <a:pt x="185" y="4"/>
                        </a:lnTo>
                        <a:lnTo>
                          <a:pt x="146" y="10"/>
                        </a:lnTo>
                        <a:lnTo>
                          <a:pt x="118" y="20"/>
                        </a:lnTo>
                        <a:lnTo>
                          <a:pt x="91" y="39"/>
                        </a:lnTo>
                        <a:lnTo>
                          <a:pt x="69" y="64"/>
                        </a:lnTo>
                        <a:lnTo>
                          <a:pt x="50" y="98"/>
                        </a:lnTo>
                        <a:lnTo>
                          <a:pt x="38" y="130"/>
                        </a:lnTo>
                        <a:lnTo>
                          <a:pt x="28" y="164"/>
                        </a:lnTo>
                        <a:lnTo>
                          <a:pt x="26" y="204"/>
                        </a:lnTo>
                        <a:lnTo>
                          <a:pt x="23" y="229"/>
                        </a:lnTo>
                        <a:lnTo>
                          <a:pt x="25" y="247"/>
                        </a:lnTo>
                        <a:lnTo>
                          <a:pt x="11" y="249"/>
                        </a:lnTo>
                        <a:lnTo>
                          <a:pt x="2" y="258"/>
                        </a:lnTo>
                        <a:lnTo>
                          <a:pt x="0" y="268"/>
                        </a:lnTo>
                        <a:lnTo>
                          <a:pt x="8" y="291"/>
                        </a:lnTo>
                        <a:lnTo>
                          <a:pt x="19" y="302"/>
                        </a:lnTo>
                        <a:lnTo>
                          <a:pt x="28" y="317"/>
                        </a:lnTo>
                        <a:lnTo>
                          <a:pt x="42" y="327"/>
                        </a:lnTo>
                        <a:lnTo>
                          <a:pt x="60" y="327"/>
                        </a:lnTo>
                        <a:lnTo>
                          <a:pt x="56" y="355"/>
                        </a:lnTo>
                        <a:lnTo>
                          <a:pt x="62" y="386"/>
                        </a:lnTo>
                        <a:lnTo>
                          <a:pt x="71" y="415"/>
                        </a:lnTo>
                        <a:lnTo>
                          <a:pt x="77" y="437"/>
                        </a:lnTo>
                        <a:lnTo>
                          <a:pt x="84" y="453"/>
                        </a:lnTo>
                        <a:lnTo>
                          <a:pt x="92" y="465"/>
                        </a:lnTo>
                        <a:lnTo>
                          <a:pt x="102" y="477"/>
                        </a:lnTo>
                        <a:lnTo>
                          <a:pt x="113" y="490"/>
                        </a:lnTo>
                        <a:lnTo>
                          <a:pt x="129" y="501"/>
                        </a:lnTo>
                        <a:lnTo>
                          <a:pt x="142" y="508"/>
                        </a:lnTo>
                        <a:lnTo>
                          <a:pt x="156" y="514"/>
                        </a:lnTo>
                        <a:lnTo>
                          <a:pt x="170" y="517"/>
                        </a:lnTo>
                        <a:lnTo>
                          <a:pt x="184" y="520"/>
                        </a:lnTo>
                        <a:lnTo>
                          <a:pt x="200" y="522"/>
                        </a:lnTo>
                        <a:lnTo>
                          <a:pt x="217" y="523"/>
                        </a:lnTo>
                        <a:lnTo>
                          <a:pt x="236" y="521"/>
                        </a:lnTo>
                        <a:lnTo>
                          <a:pt x="253" y="516"/>
                        </a:lnTo>
                        <a:lnTo>
                          <a:pt x="266" y="509"/>
                        </a:lnTo>
                        <a:lnTo>
                          <a:pt x="281" y="495"/>
                        </a:lnTo>
                        <a:lnTo>
                          <a:pt x="294" y="479"/>
                        </a:lnTo>
                        <a:close/>
                      </a:path>
                    </a:pathLst>
                  </a:custGeom>
                  <a:solidFill>
                    <a:srgbClr val="FF9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49211" name="Freeform 18"/>
                  <p:cNvSpPr>
                    <a:spLocks/>
                  </p:cNvSpPr>
                  <p:nvPr/>
                </p:nvSpPr>
                <p:spPr bwMode="auto">
                  <a:xfrm>
                    <a:off x="3696" y="2027"/>
                    <a:ext cx="192" cy="188"/>
                  </a:xfrm>
                  <a:custGeom>
                    <a:avLst/>
                    <a:gdLst>
                      <a:gd name="T0" fmla="*/ 124 w 192"/>
                      <a:gd name="T1" fmla="*/ 144 h 188"/>
                      <a:gd name="T2" fmla="*/ 134 w 192"/>
                      <a:gd name="T3" fmla="*/ 129 h 188"/>
                      <a:gd name="T4" fmla="*/ 143 w 192"/>
                      <a:gd name="T5" fmla="*/ 113 h 188"/>
                      <a:gd name="T6" fmla="*/ 164 w 192"/>
                      <a:gd name="T7" fmla="*/ 69 h 188"/>
                      <a:gd name="T8" fmla="*/ 192 w 192"/>
                      <a:gd name="T9" fmla="*/ 0 h 188"/>
                      <a:gd name="T10" fmla="*/ 172 w 192"/>
                      <a:gd name="T11" fmla="*/ 29 h 188"/>
                      <a:gd name="T12" fmla="*/ 153 w 192"/>
                      <a:gd name="T13" fmla="*/ 57 h 188"/>
                      <a:gd name="T14" fmla="*/ 143 w 192"/>
                      <a:gd name="T15" fmla="*/ 77 h 188"/>
                      <a:gd name="T16" fmla="*/ 139 w 192"/>
                      <a:gd name="T17" fmla="*/ 94 h 188"/>
                      <a:gd name="T18" fmla="*/ 129 w 192"/>
                      <a:gd name="T19" fmla="*/ 116 h 188"/>
                      <a:gd name="T20" fmla="*/ 119 w 192"/>
                      <a:gd name="T21" fmla="*/ 135 h 188"/>
                      <a:gd name="T22" fmla="*/ 107 w 192"/>
                      <a:gd name="T23" fmla="*/ 146 h 188"/>
                      <a:gd name="T24" fmla="*/ 97 w 192"/>
                      <a:gd name="T25" fmla="*/ 156 h 188"/>
                      <a:gd name="T26" fmla="*/ 85 w 192"/>
                      <a:gd name="T27" fmla="*/ 163 h 188"/>
                      <a:gd name="T28" fmla="*/ 67 w 192"/>
                      <a:gd name="T29" fmla="*/ 157 h 188"/>
                      <a:gd name="T30" fmla="*/ 63 w 192"/>
                      <a:gd name="T31" fmla="*/ 146 h 188"/>
                      <a:gd name="T32" fmla="*/ 49 w 192"/>
                      <a:gd name="T33" fmla="*/ 133 h 188"/>
                      <a:gd name="T34" fmla="*/ 53 w 192"/>
                      <a:gd name="T35" fmla="*/ 156 h 188"/>
                      <a:gd name="T36" fmla="*/ 43 w 192"/>
                      <a:gd name="T37" fmla="*/ 171 h 188"/>
                      <a:gd name="T38" fmla="*/ 32 w 192"/>
                      <a:gd name="T39" fmla="*/ 178 h 188"/>
                      <a:gd name="T40" fmla="*/ 0 w 192"/>
                      <a:gd name="T41" fmla="*/ 182 h 188"/>
                      <a:gd name="T42" fmla="*/ 14 w 192"/>
                      <a:gd name="T43" fmla="*/ 185 h 188"/>
                      <a:gd name="T44" fmla="*/ 30 w 192"/>
                      <a:gd name="T45" fmla="*/ 187 h 188"/>
                      <a:gd name="T46" fmla="*/ 47 w 192"/>
                      <a:gd name="T47" fmla="*/ 188 h 188"/>
                      <a:gd name="T48" fmla="*/ 66 w 192"/>
                      <a:gd name="T49" fmla="*/ 186 h 188"/>
                      <a:gd name="T50" fmla="*/ 83 w 192"/>
                      <a:gd name="T51" fmla="*/ 181 h 188"/>
                      <a:gd name="T52" fmla="*/ 96 w 192"/>
                      <a:gd name="T53" fmla="*/ 174 h 188"/>
                      <a:gd name="T54" fmla="*/ 111 w 192"/>
                      <a:gd name="T55" fmla="*/ 160 h 188"/>
                      <a:gd name="T56" fmla="*/ 124 w 192"/>
                      <a:gd name="T57" fmla="*/ 144 h 188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92"/>
                      <a:gd name="T88" fmla="*/ 0 h 188"/>
                      <a:gd name="T89" fmla="*/ 192 w 192"/>
                      <a:gd name="T90" fmla="*/ 188 h 188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92" h="188">
                        <a:moveTo>
                          <a:pt x="124" y="144"/>
                        </a:moveTo>
                        <a:lnTo>
                          <a:pt x="134" y="129"/>
                        </a:lnTo>
                        <a:lnTo>
                          <a:pt x="143" y="113"/>
                        </a:lnTo>
                        <a:lnTo>
                          <a:pt x="164" y="69"/>
                        </a:lnTo>
                        <a:lnTo>
                          <a:pt x="192" y="0"/>
                        </a:lnTo>
                        <a:lnTo>
                          <a:pt x="172" y="29"/>
                        </a:lnTo>
                        <a:lnTo>
                          <a:pt x="153" y="57"/>
                        </a:lnTo>
                        <a:lnTo>
                          <a:pt x="143" y="77"/>
                        </a:lnTo>
                        <a:lnTo>
                          <a:pt x="139" y="94"/>
                        </a:lnTo>
                        <a:lnTo>
                          <a:pt x="129" y="116"/>
                        </a:lnTo>
                        <a:lnTo>
                          <a:pt x="119" y="135"/>
                        </a:lnTo>
                        <a:lnTo>
                          <a:pt x="107" y="146"/>
                        </a:lnTo>
                        <a:lnTo>
                          <a:pt x="97" y="156"/>
                        </a:lnTo>
                        <a:lnTo>
                          <a:pt x="85" y="163"/>
                        </a:lnTo>
                        <a:lnTo>
                          <a:pt x="67" y="157"/>
                        </a:lnTo>
                        <a:lnTo>
                          <a:pt x="63" y="146"/>
                        </a:lnTo>
                        <a:lnTo>
                          <a:pt x="49" y="133"/>
                        </a:lnTo>
                        <a:lnTo>
                          <a:pt x="53" y="156"/>
                        </a:lnTo>
                        <a:lnTo>
                          <a:pt x="43" y="171"/>
                        </a:lnTo>
                        <a:lnTo>
                          <a:pt x="32" y="178"/>
                        </a:lnTo>
                        <a:lnTo>
                          <a:pt x="0" y="182"/>
                        </a:lnTo>
                        <a:lnTo>
                          <a:pt x="14" y="185"/>
                        </a:lnTo>
                        <a:lnTo>
                          <a:pt x="30" y="187"/>
                        </a:lnTo>
                        <a:lnTo>
                          <a:pt x="47" y="188"/>
                        </a:lnTo>
                        <a:lnTo>
                          <a:pt x="66" y="186"/>
                        </a:lnTo>
                        <a:lnTo>
                          <a:pt x="83" y="181"/>
                        </a:lnTo>
                        <a:lnTo>
                          <a:pt x="96" y="174"/>
                        </a:lnTo>
                        <a:lnTo>
                          <a:pt x="111" y="160"/>
                        </a:lnTo>
                        <a:lnTo>
                          <a:pt x="124" y="144"/>
                        </a:lnTo>
                        <a:close/>
                      </a:path>
                    </a:pathLst>
                  </a:custGeom>
                  <a:solidFill>
                    <a:srgbClr val="FF7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sp>
              <p:nvSpPr>
                <p:cNvPr id="49208" name="Freeform 19"/>
                <p:cNvSpPr>
                  <a:spLocks/>
                </p:cNvSpPr>
                <p:nvPr/>
              </p:nvSpPr>
              <p:spPr bwMode="auto">
                <a:xfrm>
                  <a:off x="3527" y="1951"/>
                  <a:ext cx="83" cy="179"/>
                </a:xfrm>
                <a:custGeom>
                  <a:avLst/>
                  <a:gdLst>
                    <a:gd name="T0" fmla="*/ 77 w 83"/>
                    <a:gd name="T1" fmla="*/ 146 h 179"/>
                    <a:gd name="T2" fmla="*/ 72 w 83"/>
                    <a:gd name="T3" fmla="*/ 134 h 179"/>
                    <a:gd name="T4" fmla="*/ 72 w 83"/>
                    <a:gd name="T5" fmla="*/ 120 h 179"/>
                    <a:gd name="T6" fmla="*/ 74 w 83"/>
                    <a:gd name="T7" fmla="*/ 109 h 179"/>
                    <a:gd name="T8" fmla="*/ 77 w 83"/>
                    <a:gd name="T9" fmla="*/ 96 h 179"/>
                    <a:gd name="T10" fmla="*/ 80 w 83"/>
                    <a:gd name="T11" fmla="*/ 82 h 179"/>
                    <a:gd name="T12" fmla="*/ 80 w 83"/>
                    <a:gd name="T13" fmla="*/ 71 h 179"/>
                    <a:gd name="T14" fmla="*/ 80 w 83"/>
                    <a:gd name="T15" fmla="*/ 60 h 179"/>
                    <a:gd name="T16" fmla="*/ 83 w 83"/>
                    <a:gd name="T17" fmla="*/ 46 h 179"/>
                    <a:gd name="T18" fmla="*/ 78 w 83"/>
                    <a:gd name="T19" fmla="*/ 42 h 179"/>
                    <a:gd name="T20" fmla="*/ 71 w 83"/>
                    <a:gd name="T21" fmla="*/ 34 h 179"/>
                    <a:gd name="T22" fmla="*/ 66 w 83"/>
                    <a:gd name="T23" fmla="*/ 24 h 179"/>
                    <a:gd name="T24" fmla="*/ 63 w 83"/>
                    <a:gd name="T25" fmla="*/ 19 h 179"/>
                    <a:gd name="T26" fmla="*/ 61 w 83"/>
                    <a:gd name="T27" fmla="*/ 11 h 179"/>
                    <a:gd name="T28" fmla="*/ 54 w 83"/>
                    <a:gd name="T29" fmla="*/ 4 h 179"/>
                    <a:gd name="T30" fmla="*/ 47 w 83"/>
                    <a:gd name="T31" fmla="*/ 7 h 179"/>
                    <a:gd name="T32" fmla="*/ 2 w 83"/>
                    <a:gd name="T33" fmla="*/ 0 h 179"/>
                    <a:gd name="T34" fmla="*/ 0 w 83"/>
                    <a:gd name="T35" fmla="*/ 10 h 179"/>
                    <a:gd name="T36" fmla="*/ 8 w 83"/>
                    <a:gd name="T37" fmla="*/ 33 h 179"/>
                    <a:gd name="T38" fmla="*/ 19 w 83"/>
                    <a:gd name="T39" fmla="*/ 44 h 179"/>
                    <a:gd name="T40" fmla="*/ 28 w 83"/>
                    <a:gd name="T41" fmla="*/ 59 h 179"/>
                    <a:gd name="T42" fmla="*/ 42 w 83"/>
                    <a:gd name="T43" fmla="*/ 69 h 179"/>
                    <a:gd name="T44" fmla="*/ 60 w 83"/>
                    <a:gd name="T45" fmla="*/ 69 h 179"/>
                    <a:gd name="T46" fmla="*/ 56 w 83"/>
                    <a:gd name="T47" fmla="*/ 97 h 179"/>
                    <a:gd name="T48" fmla="*/ 62 w 83"/>
                    <a:gd name="T49" fmla="*/ 128 h 179"/>
                    <a:gd name="T50" fmla="*/ 71 w 83"/>
                    <a:gd name="T51" fmla="*/ 157 h 179"/>
                    <a:gd name="T52" fmla="*/ 77 w 83"/>
                    <a:gd name="T53" fmla="*/ 179 h 179"/>
                    <a:gd name="T54" fmla="*/ 77 w 83"/>
                    <a:gd name="T55" fmla="*/ 146 h 17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83"/>
                    <a:gd name="T85" fmla="*/ 0 h 179"/>
                    <a:gd name="T86" fmla="*/ 83 w 83"/>
                    <a:gd name="T87" fmla="*/ 179 h 17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83" h="179">
                      <a:moveTo>
                        <a:pt x="77" y="146"/>
                      </a:moveTo>
                      <a:lnTo>
                        <a:pt x="72" y="134"/>
                      </a:lnTo>
                      <a:lnTo>
                        <a:pt x="72" y="120"/>
                      </a:lnTo>
                      <a:lnTo>
                        <a:pt x="74" y="109"/>
                      </a:lnTo>
                      <a:lnTo>
                        <a:pt x="77" y="96"/>
                      </a:lnTo>
                      <a:lnTo>
                        <a:pt x="80" y="82"/>
                      </a:lnTo>
                      <a:lnTo>
                        <a:pt x="80" y="71"/>
                      </a:lnTo>
                      <a:lnTo>
                        <a:pt x="80" y="60"/>
                      </a:lnTo>
                      <a:lnTo>
                        <a:pt x="83" y="46"/>
                      </a:lnTo>
                      <a:lnTo>
                        <a:pt x="78" y="42"/>
                      </a:lnTo>
                      <a:lnTo>
                        <a:pt x="71" y="34"/>
                      </a:lnTo>
                      <a:lnTo>
                        <a:pt x="66" y="24"/>
                      </a:lnTo>
                      <a:lnTo>
                        <a:pt x="63" y="19"/>
                      </a:lnTo>
                      <a:lnTo>
                        <a:pt x="61" y="11"/>
                      </a:lnTo>
                      <a:lnTo>
                        <a:pt x="54" y="4"/>
                      </a:lnTo>
                      <a:lnTo>
                        <a:pt x="47" y="7"/>
                      </a:lnTo>
                      <a:lnTo>
                        <a:pt x="2" y="0"/>
                      </a:lnTo>
                      <a:lnTo>
                        <a:pt x="0" y="10"/>
                      </a:lnTo>
                      <a:lnTo>
                        <a:pt x="8" y="33"/>
                      </a:lnTo>
                      <a:lnTo>
                        <a:pt x="19" y="44"/>
                      </a:lnTo>
                      <a:lnTo>
                        <a:pt x="28" y="59"/>
                      </a:lnTo>
                      <a:lnTo>
                        <a:pt x="42" y="69"/>
                      </a:lnTo>
                      <a:lnTo>
                        <a:pt x="60" y="69"/>
                      </a:lnTo>
                      <a:lnTo>
                        <a:pt x="56" y="97"/>
                      </a:lnTo>
                      <a:lnTo>
                        <a:pt x="62" y="128"/>
                      </a:lnTo>
                      <a:lnTo>
                        <a:pt x="71" y="157"/>
                      </a:lnTo>
                      <a:lnTo>
                        <a:pt x="77" y="179"/>
                      </a:lnTo>
                      <a:lnTo>
                        <a:pt x="77" y="146"/>
                      </a:lnTo>
                      <a:close/>
                    </a:path>
                  </a:pathLst>
                </a:custGeom>
                <a:solidFill>
                  <a:srgbClr val="FF7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49184" name="Group 20"/>
              <p:cNvGrpSpPr>
                <a:grpSpLocks/>
              </p:cNvGrpSpPr>
              <p:nvPr/>
            </p:nvGrpSpPr>
            <p:grpSpPr bwMode="auto">
              <a:xfrm>
                <a:off x="3622" y="1864"/>
                <a:ext cx="245" cy="275"/>
                <a:chOff x="3622" y="1864"/>
                <a:chExt cx="245" cy="275"/>
              </a:xfrm>
            </p:grpSpPr>
            <p:grpSp>
              <p:nvGrpSpPr>
                <p:cNvPr id="49193" name="Group 21"/>
                <p:cNvGrpSpPr>
                  <a:grpSpLocks/>
                </p:cNvGrpSpPr>
                <p:nvPr/>
              </p:nvGrpSpPr>
              <p:grpSpPr bwMode="auto">
                <a:xfrm>
                  <a:off x="3677" y="2083"/>
                  <a:ext cx="99" cy="56"/>
                  <a:chOff x="3677" y="2083"/>
                  <a:chExt cx="99" cy="56"/>
                </a:xfrm>
              </p:grpSpPr>
              <p:sp>
                <p:nvSpPr>
                  <p:cNvPr id="49204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3688" y="2101"/>
                    <a:ext cx="70" cy="2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49205" name="Freeform 23"/>
                  <p:cNvSpPr>
                    <a:spLocks/>
                  </p:cNvSpPr>
                  <p:nvPr/>
                </p:nvSpPr>
                <p:spPr bwMode="auto">
                  <a:xfrm>
                    <a:off x="3677" y="2083"/>
                    <a:ext cx="99" cy="35"/>
                  </a:xfrm>
                  <a:custGeom>
                    <a:avLst/>
                    <a:gdLst>
                      <a:gd name="T0" fmla="*/ 0 w 99"/>
                      <a:gd name="T1" fmla="*/ 20 h 35"/>
                      <a:gd name="T2" fmla="*/ 8 w 99"/>
                      <a:gd name="T3" fmla="*/ 13 h 35"/>
                      <a:gd name="T4" fmla="*/ 15 w 99"/>
                      <a:gd name="T5" fmla="*/ 9 h 35"/>
                      <a:gd name="T6" fmla="*/ 21 w 99"/>
                      <a:gd name="T7" fmla="*/ 5 h 35"/>
                      <a:gd name="T8" fmla="*/ 28 w 99"/>
                      <a:gd name="T9" fmla="*/ 1 h 35"/>
                      <a:gd name="T10" fmla="*/ 37 w 99"/>
                      <a:gd name="T11" fmla="*/ 0 h 35"/>
                      <a:gd name="T12" fmla="*/ 46 w 99"/>
                      <a:gd name="T13" fmla="*/ 2 h 35"/>
                      <a:gd name="T14" fmla="*/ 52 w 99"/>
                      <a:gd name="T15" fmla="*/ 7 h 35"/>
                      <a:gd name="T16" fmla="*/ 58 w 99"/>
                      <a:gd name="T17" fmla="*/ 7 h 35"/>
                      <a:gd name="T18" fmla="*/ 64 w 99"/>
                      <a:gd name="T19" fmla="*/ 6 h 35"/>
                      <a:gd name="T20" fmla="*/ 73 w 99"/>
                      <a:gd name="T21" fmla="*/ 7 h 35"/>
                      <a:gd name="T22" fmla="*/ 81 w 99"/>
                      <a:gd name="T23" fmla="*/ 11 h 35"/>
                      <a:gd name="T24" fmla="*/ 86 w 99"/>
                      <a:gd name="T25" fmla="*/ 18 h 35"/>
                      <a:gd name="T26" fmla="*/ 89 w 99"/>
                      <a:gd name="T27" fmla="*/ 24 h 35"/>
                      <a:gd name="T28" fmla="*/ 94 w 99"/>
                      <a:gd name="T29" fmla="*/ 30 h 35"/>
                      <a:gd name="T30" fmla="*/ 99 w 99"/>
                      <a:gd name="T31" fmla="*/ 35 h 35"/>
                      <a:gd name="T32" fmla="*/ 72 w 99"/>
                      <a:gd name="T33" fmla="*/ 31 h 35"/>
                      <a:gd name="T34" fmla="*/ 62 w 99"/>
                      <a:gd name="T35" fmla="*/ 29 h 35"/>
                      <a:gd name="T36" fmla="*/ 54 w 99"/>
                      <a:gd name="T37" fmla="*/ 26 h 35"/>
                      <a:gd name="T38" fmla="*/ 47 w 99"/>
                      <a:gd name="T39" fmla="*/ 23 h 35"/>
                      <a:gd name="T40" fmla="*/ 41 w 99"/>
                      <a:gd name="T41" fmla="*/ 24 h 35"/>
                      <a:gd name="T42" fmla="*/ 34 w 99"/>
                      <a:gd name="T43" fmla="*/ 23 h 35"/>
                      <a:gd name="T44" fmla="*/ 22 w 99"/>
                      <a:gd name="T45" fmla="*/ 24 h 35"/>
                      <a:gd name="T46" fmla="*/ 13 w 99"/>
                      <a:gd name="T47" fmla="*/ 23 h 35"/>
                      <a:gd name="T48" fmla="*/ 0 w 99"/>
                      <a:gd name="T49" fmla="*/ 20 h 35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99"/>
                      <a:gd name="T76" fmla="*/ 0 h 35"/>
                      <a:gd name="T77" fmla="*/ 99 w 99"/>
                      <a:gd name="T78" fmla="*/ 35 h 35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99" h="35">
                        <a:moveTo>
                          <a:pt x="0" y="20"/>
                        </a:moveTo>
                        <a:lnTo>
                          <a:pt x="8" y="13"/>
                        </a:lnTo>
                        <a:lnTo>
                          <a:pt x="15" y="9"/>
                        </a:lnTo>
                        <a:lnTo>
                          <a:pt x="21" y="5"/>
                        </a:lnTo>
                        <a:lnTo>
                          <a:pt x="28" y="1"/>
                        </a:lnTo>
                        <a:lnTo>
                          <a:pt x="37" y="0"/>
                        </a:lnTo>
                        <a:lnTo>
                          <a:pt x="46" y="2"/>
                        </a:lnTo>
                        <a:lnTo>
                          <a:pt x="52" y="7"/>
                        </a:lnTo>
                        <a:lnTo>
                          <a:pt x="58" y="7"/>
                        </a:lnTo>
                        <a:lnTo>
                          <a:pt x="64" y="6"/>
                        </a:lnTo>
                        <a:lnTo>
                          <a:pt x="73" y="7"/>
                        </a:lnTo>
                        <a:lnTo>
                          <a:pt x="81" y="11"/>
                        </a:lnTo>
                        <a:lnTo>
                          <a:pt x="86" y="18"/>
                        </a:lnTo>
                        <a:lnTo>
                          <a:pt x="89" y="24"/>
                        </a:lnTo>
                        <a:lnTo>
                          <a:pt x="94" y="30"/>
                        </a:lnTo>
                        <a:lnTo>
                          <a:pt x="99" y="35"/>
                        </a:lnTo>
                        <a:lnTo>
                          <a:pt x="72" y="31"/>
                        </a:lnTo>
                        <a:lnTo>
                          <a:pt x="62" y="29"/>
                        </a:lnTo>
                        <a:lnTo>
                          <a:pt x="54" y="26"/>
                        </a:lnTo>
                        <a:lnTo>
                          <a:pt x="47" y="23"/>
                        </a:lnTo>
                        <a:lnTo>
                          <a:pt x="41" y="24"/>
                        </a:lnTo>
                        <a:lnTo>
                          <a:pt x="34" y="23"/>
                        </a:lnTo>
                        <a:lnTo>
                          <a:pt x="22" y="24"/>
                        </a:lnTo>
                        <a:lnTo>
                          <a:pt x="13" y="23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49206" name="Freeform 24"/>
                  <p:cNvSpPr>
                    <a:spLocks/>
                  </p:cNvSpPr>
                  <p:nvPr/>
                </p:nvSpPr>
                <p:spPr bwMode="auto">
                  <a:xfrm>
                    <a:off x="3677" y="2103"/>
                    <a:ext cx="98" cy="36"/>
                  </a:xfrm>
                  <a:custGeom>
                    <a:avLst/>
                    <a:gdLst>
                      <a:gd name="T0" fmla="*/ 0 w 98"/>
                      <a:gd name="T1" fmla="*/ 0 h 36"/>
                      <a:gd name="T2" fmla="*/ 10 w 98"/>
                      <a:gd name="T3" fmla="*/ 2 h 36"/>
                      <a:gd name="T4" fmla="*/ 19 w 98"/>
                      <a:gd name="T5" fmla="*/ 5 h 36"/>
                      <a:gd name="T6" fmla="*/ 26 w 98"/>
                      <a:gd name="T7" fmla="*/ 5 h 36"/>
                      <a:gd name="T8" fmla="*/ 32 w 98"/>
                      <a:gd name="T9" fmla="*/ 6 h 36"/>
                      <a:gd name="T10" fmla="*/ 39 w 98"/>
                      <a:gd name="T11" fmla="*/ 7 h 36"/>
                      <a:gd name="T12" fmla="*/ 45 w 98"/>
                      <a:gd name="T13" fmla="*/ 10 h 36"/>
                      <a:gd name="T14" fmla="*/ 52 w 98"/>
                      <a:gd name="T15" fmla="*/ 10 h 36"/>
                      <a:gd name="T16" fmla="*/ 59 w 98"/>
                      <a:gd name="T17" fmla="*/ 10 h 36"/>
                      <a:gd name="T18" fmla="*/ 69 w 98"/>
                      <a:gd name="T19" fmla="*/ 11 h 36"/>
                      <a:gd name="T20" fmla="*/ 78 w 98"/>
                      <a:gd name="T21" fmla="*/ 12 h 36"/>
                      <a:gd name="T22" fmla="*/ 88 w 98"/>
                      <a:gd name="T23" fmla="*/ 13 h 36"/>
                      <a:gd name="T24" fmla="*/ 98 w 98"/>
                      <a:gd name="T25" fmla="*/ 15 h 36"/>
                      <a:gd name="T26" fmla="*/ 91 w 98"/>
                      <a:gd name="T27" fmla="*/ 22 h 36"/>
                      <a:gd name="T28" fmla="*/ 79 w 98"/>
                      <a:gd name="T29" fmla="*/ 30 h 36"/>
                      <a:gd name="T30" fmla="*/ 69 w 98"/>
                      <a:gd name="T31" fmla="*/ 35 h 36"/>
                      <a:gd name="T32" fmla="*/ 61 w 98"/>
                      <a:gd name="T33" fmla="*/ 36 h 36"/>
                      <a:gd name="T34" fmla="*/ 52 w 98"/>
                      <a:gd name="T35" fmla="*/ 36 h 36"/>
                      <a:gd name="T36" fmla="*/ 43 w 98"/>
                      <a:gd name="T37" fmla="*/ 36 h 36"/>
                      <a:gd name="T38" fmla="*/ 34 w 98"/>
                      <a:gd name="T39" fmla="*/ 33 h 36"/>
                      <a:gd name="T40" fmla="*/ 25 w 98"/>
                      <a:gd name="T41" fmla="*/ 28 h 36"/>
                      <a:gd name="T42" fmla="*/ 18 w 98"/>
                      <a:gd name="T43" fmla="*/ 22 h 36"/>
                      <a:gd name="T44" fmla="*/ 12 w 98"/>
                      <a:gd name="T45" fmla="*/ 14 h 36"/>
                      <a:gd name="T46" fmla="*/ 7 w 98"/>
                      <a:gd name="T47" fmla="*/ 7 h 36"/>
                      <a:gd name="T48" fmla="*/ 0 w 98"/>
                      <a:gd name="T49" fmla="*/ 0 h 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98"/>
                      <a:gd name="T76" fmla="*/ 0 h 36"/>
                      <a:gd name="T77" fmla="*/ 98 w 98"/>
                      <a:gd name="T78" fmla="*/ 36 h 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98" h="36">
                        <a:moveTo>
                          <a:pt x="0" y="0"/>
                        </a:moveTo>
                        <a:lnTo>
                          <a:pt x="10" y="2"/>
                        </a:lnTo>
                        <a:lnTo>
                          <a:pt x="19" y="5"/>
                        </a:lnTo>
                        <a:lnTo>
                          <a:pt x="26" y="5"/>
                        </a:lnTo>
                        <a:lnTo>
                          <a:pt x="32" y="6"/>
                        </a:lnTo>
                        <a:lnTo>
                          <a:pt x="39" y="7"/>
                        </a:lnTo>
                        <a:lnTo>
                          <a:pt x="45" y="10"/>
                        </a:lnTo>
                        <a:lnTo>
                          <a:pt x="52" y="10"/>
                        </a:lnTo>
                        <a:lnTo>
                          <a:pt x="59" y="10"/>
                        </a:lnTo>
                        <a:lnTo>
                          <a:pt x="69" y="11"/>
                        </a:lnTo>
                        <a:lnTo>
                          <a:pt x="78" y="12"/>
                        </a:lnTo>
                        <a:lnTo>
                          <a:pt x="88" y="13"/>
                        </a:lnTo>
                        <a:lnTo>
                          <a:pt x="98" y="15"/>
                        </a:lnTo>
                        <a:lnTo>
                          <a:pt x="91" y="22"/>
                        </a:lnTo>
                        <a:lnTo>
                          <a:pt x="79" y="30"/>
                        </a:lnTo>
                        <a:lnTo>
                          <a:pt x="69" y="35"/>
                        </a:lnTo>
                        <a:lnTo>
                          <a:pt x="61" y="36"/>
                        </a:lnTo>
                        <a:lnTo>
                          <a:pt x="52" y="36"/>
                        </a:lnTo>
                        <a:lnTo>
                          <a:pt x="43" y="36"/>
                        </a:lnTo>
                        <a:lnTo>
                          <a:pt x="34" y="33"/>
                        </a:lnTo>
                        <a:lnTo>
                          <a:pt x="25" y="28"/>
                        </a:lnTo>
                        <a:lnTo>
                          <a:pt x="18" y="22"/>
                        </a:lnTo>
                        <a:lnTo>
                          <a:pt x="12" y="14"/>
                        </a:lnTo>
                        <a:lnTo>
                          <a:pt x="7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1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49194" name="Group 25"/>
                <p:cNvGrpSpPr>
                  <a:grpSpLocks/>
                </p:cNvGrpSpPr>
                <p:nvPr/>
              </p:nvGrpSpPr>
              <p:grpSpPr bwMode="auto">
                <a:xfrm>
                  <a:off x="3622" y="1864"/>
                  <a:ext cx="245" cy="106"/>
                  <a:chOff x="3622" y="1864"/>
                  <a:chExt cx="245" cy="106"/>
                </a:xfrm>
              </p:grpSpPr>
              <p:grpSp>
                <p:nvGrpSpPr>
                  <p:cNvPr id="49196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3622" y="1864"/>
                    <a:ext cx="101" cy="70"/>
                    <a:chOff x="3622" y="1864"/>
                    <a:chExt cx="101" cy="70"/>
                  </a:xfrm>
                </p:grpSpPr>
                <p:sp>
                  <p:nvSpPr>
                    <p:cNvPr id="49201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3630" y="1864"/>
                      <a:ext cx="93" cy="50"/>
                    </a:xfrm>
                    <a:custGeom>
                      <a:avLst/>
                      <a:gdLst>
                        <a:gd name="T0" fmla="*/ 3 w 93"/>
                        <a:gd name="T1" fmla="*/ 11 h 50"/>
                        <a:gd name="T2" fmla="*/ 24 w 93"/>
                        <a:gd name="T3" fmla="*/ 1 h 50"/>
                        <a:gd name="T4" fmla="*/ 35 w 93"/>
                        <a:gd name="T5" fmla="*/ 0 h 50"/>
                        <a:gd name="T6" fmla="*/ 43 w 93"/>
                        <a:gd name="T7" fmla="*/ 0 h 50"/>
                        <a:gd name="T8" fmla="*/ 58 w 93"/>
                        <a:gd name="T9" fmla="*/ 3 h 50"/>
                        <a:gd name="T10" fmla="*/ 69 w 93"/>
                        <a:gd name="T11" fmla="*/ 9 h 50"/>
                        <a:gd name="T12" fmla="*/ 77 w 93"/>
                        <a:gd name="T13" fmla="*/ 17 h 50"/>
                        <a:gd name="T14" fmla="*/ 85 w 93"/>
                        <a:gd name="T15" fmla="*/ 27 h 50"/>
                        <a:gd name="T16" fmla="*/ 90 w 93"/>
                        <a:gd name="T17" fmla="*/ 38 h 50"/>
                        <a:gd name="T18" fmla="*/ 93 w 93"/>
                        <a:gd name="T19" fmla="*/ 50 h 50"/>
                        <a:gd name="T20" fmla="*/ 77 w 93"/>
                        <a:gd name="T21" fmla="*/ 38 h 50"/>
                        <a:gd name="T22" fmla="*/ 67 w 93"/>
                        <a:gd name="T23" fmla="*/ 26 h 50"/>
                        <a:gd name="T24" fmla="*/ 58 w 93"/>
                        <a:gd name="T25" fmla="*/ 16 h 50"/>
                        <a:gd name="T26" fmla="*/ 47 w 93"/>
                        <a:gd name="T27" fmla="*/ 9 h 50"/>
                        <a:gd name="T28" fmla="*/ 32 w 93"/>
                        <a:gd name="T29" fmla="*/ 6 h 50"/>
                        <a:gd name="T30" fmla="*/ 21 w 93"/>
                        <a:gd name="T31" fmla="*/ 8 h 50"/>
                        <a:gd name="T32" fmla="*/ 0 w 93"/>
                        <a:gd name="T33" fmla="*/ 16 h 50"/>
                        <a:gd name="T34" fmla="*/ 3 w 93"/>
                        <a:gd name="T35" fmla="*/ 11 h 50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93"/>
                        <a:gd name="T55" fmla="*/ 0 h 50"/>
                        <a:gd name="T56" fmla="*/ 93 w 93"/>
                        <a:gd name="T57" fmla="*/ 50 h 50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93" h="50">
                          <a:moveTo>
                            <a:pt x="3" y="11"/>
                          </a:moveTo>
                          <a:lnTo>
                            <a:pt x="24" y="1"/>
                          </a:lnTo>
                          <a:lnTo>
                            <a:pt x="35" y="0"/>
                          </a:lnTo>
                          <a:lnTo>
                            <a:pt x="43" y="0"/>
                          </a:lnTo>
                          <a:lnTo>
                            <a:pt x="58" y="3"/>
                          </a:lnTo>
                          <a:lnTo>
                            <a:pt x="69" y="9"/>
                          </a:lnTo>
                          <a:lnTo>
                            <a:pt x="77" y="17"/>
                          </a:lnTo>
                          <a:lnTo>
                            <a:pt x="85" y="27"/>
                          </a:lnTo>
                          <a:lnTo>
                            <a:pt x="90" y="38"/>
                          </a:lnTo>
                          <a:lnTo>
                            <a:pt x="93" y="50"/>
                          </a:lnTo>
                          <a:lnTo>
                            <a:pt x="77" y="38"/>
                          </a:lnTo>
                          <a:lnTo>
                            <a:pt x="67" y="26"/>
                          </a:lnTo>
                          <a:lnTo>
                            <a:pt x="58" y="16"/>
                          </a:lnTo>
                          <a:lnTo>
                            <a:pt x="47" y="9"/>
                          </a:lnTo>
                          <a:lnTo>
                            <a:pt x="32" y="6"/>
                          </a:lnTo>
                          <a:lnTo>
                            <a:pt x="21" y="8"/>
                          </a:lnTo>
                          <a:lnTo>
                            <a:pt x="0" y="16"/>
                          </a:lnTo>
                          <a:lnTo>
                            <a:pt x="3" y="1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49202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3622" y="1895"/>
                      <a:ext cx="90" cy="37"/>
                    </a:xfrm>
                    <a:custGeom>
                      <a:avLst/>
                      <a:gdLst>
                        <a:gd name="T0" fmla="*/ 0 w 90"/>
                        <a:gd name="T1" fmla="*/ 11 h 37"/>
                        <a:gd name="T2" fmla="*/ 14 w 90"/>
                        <a:gd name="T3" fmla="*/ 11 h 37"/>
                        <a:gd name="T4" fmla="*/ 21 w 90"/>
                        <a:gd name="T5" fmla="*/ 7 h 37"/>
                        <a:gd name="T6" fmla="*/ 29 w 90"/>
                        <a:gd name="T7" fmla="*/ 3 h 37"/>
                        <a:gd name="T8" fmla="*/ 41 w 90"/>
                        <a:gd name="T9" fmla="*/ 0 h 37"/>
                        <a:gd name="T10" fmla="*/ 51 w 90"/>
                        <a:gd name="T11" fmla="*/ 1 h 37"/>
                        <a:gd name="T12" fmla="*/ 62 w 90"/>
                        <a:gd name="T13" fmla="*/ 4 h 37"/>
                        <a:gd name="T14" fmla="*/ 68 w 90"/>
                        <a:gd name="T15" fmla="*/ 8 h 37"/>
                        <a:gd name="T16" fmla="*/ 78 w 90"/>
                        <a:gd name="T17" fmla="*/ 15 h 37"/>
                        <a:gd name="T18" fmla="*/ 84 w 90"/>
                        <a:gd name="T19" fmla="*/ 23 h 37"/>
                        <a:gd name="T20" fmla="*/ 90 w 90"/>
                        <a:gd name="T21" fmla="*/ 32 h 37"/>
                        <a:gd name="T22" fmla="*/ 88 w 90"/>
                        <a:gd name="T23" fmla="*/ 36 h 37"/>
                        <a:gd name="T24" fmla="*/ 81 w 90"/>
                        <a:gd name="T25" fmla="*/ 37 h 37"/>
                        <a:gd name="T26" fmla="*/ 72 w 90"/>
                        <a:gd name="T27" fmla="*/ 24 h 37"/>
                        <a:gd name="T28" fmla="*/ 66 w 90"/>
                        <a:gd name="T29" fmla="*/ 20 h 37"/>
                        <a:gd name="T30" fmla="*/ 61 w 90"/>
                        <a:gd name="T31" fmla="*/ 27 h 37"/>
                        <a:gd name="T32" fmla="*/ 55 w 90"/>
                        <a:gd name="T33" fmla="*/ 29 h 37"/>
                        <a:gd name="T34" fmla="*/ 48 w 90"/>
                        <a:gd name="T35" fmla="*/ 29 h 37"/>
                        <a:gd name="T36" fmla="*/ 41 w 90"/>
                        <a:gd name="T37" fmla="*/ 27 h 37"/>
                        <a:gd name="T38" fmla="*/ 37 w 90"/>
                        <a:gd name="T39" fmla="*/ 23 h 37"/>
                        <a:gd name="T40" fmla="*/ 35 w 90"/>
                        <a:gd name="T41" fmla="*/ 17 h 37"/>
                        <a:gd name="T42" fmla="*/ 26 w 90"/>
                        <a:gd name="T43" fmla="*/ 20 h 37"/>
                        <a:gd name="T44" fmla="*/ 15 w 90"/>
                        <a:gd name="T45" fmla="*/ 19 h 37"/>
                        <a:gd name="T46" fmla="*/ 7 w 90"/>
                        <a:gd name="T47" fmla="*/ 19 h 37"/>
                        <a:gd name="T48" fmla="*/ 0 w 90"/>
                        <a:gd name="T49" fmla="*/ 11 h 37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90"/>
                        <a:gd name="T76" fmla="*/ 0 h 37"/>
                        <a:gd name="T77" fmla="*/ 90 w 90"/>
                        <a:gd name="T78" fmla="*/ 37 h 37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90" h="37">
                          <a:moveTo>
                            <a:pt x="0" y="11"/>
                          </a:moveTo>
                          <a:lnTo>
                            <a:pt x="14" y="11"/>
                          </a:lnTo>
                          <a:lnTo>
                            <a:pt x="21" y="7"/>
                          </a:lnTo>
                          <a:lnTo>
                            <a:pt x="29" y="3"/>
                          </a:lnTo>
                          <a:lnTo>
                            <a:pt x="41" y="0"/>
                          </a:lnTo>
                          <a:lnTo>
                            <a:pt x="51" y="1"/>
                          </a:lnTo>
                          <a:lnTo>
                            <a:pt x="62" y="4"/>
                          </a:lnTo>
                          <a:lnTo>
                            <a:pt x="68" y="8"/>
                          </a:lnTo>
                          <a:lnTo>
                            <a:pt x="78" y="15"/>
                          </a:lnTo>
                          <a:lnTo>
                            <a:pt x="84" y="23"/>
                          </a:lnTo>
                          <a:lnTo>
                            <a:pt x="90" y="32"/>
                          </a:lnTo>
                          <a:lnTo>
                            <a:pt x="88" y="36"/>
                          </a:lnTo>
                          <a:lnTo>
                            <a:pt x="81" y="37"/>
                          </a:lnTo>
                          <a:lnTo>
                            <a:pt x="72" y="24"/>
                          </a:lnTo>
                          <a:lnTo>
                            <a:pt x="66" y="20"/>
                          </a:lnTo>
                          <a:lnTo>
                            <a:pt x="61" y="27"/>
                          </a:lnTo>
                          <a:lnTo>
                            <a:pt x="55" y="29"/>
                          </a:lnTo>
                          <a:lnTo>
                            <a:pt x="48" y="29"/>
                          </a:lnTo>
                          <a:lnTo>
                            <a:pt x="41" y="27"/>
                          </a:lnTo>
                          <a:lnTo>
                            <a:pt x="37" y="23"/>
                          </a:lnTo>
                          <a:lnTo>
                            <a:pt x="35" y="17"/>
                          </a:lnTo>
                          <a:lnTo>
                            <a:pt x="26" y="20"/>
                          </a:lnTo>
                          <a:lnTo>
                            <a:pt x="15" y="19"/>
                          </a:lnTo>
                          <a:lnTo>
                            <a:pt x="7" y="19"/>
                          </a:lnTo>
                          <a:lnTo>
                            <a:pt x="0" y="1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49203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3641" y="1919"/>
                      <a:ext cx="41" cy="15"/>
                    </a:xfrm>
                    <a:custGeom>
                      <a:avLst/>
                      <a:gdLst>
                        <a:gd name="T0" fmla="*/ 0 w 41"/>
                        <a:gd name="T1" fmla="*/ 0 h 15"/>
                        <a:gd name="T2" fmla="*/ 7 w 41"/>
                        <a:gd name="T3" fmla="*/ 2 h 15"/>
                        <a:gd name="T4" fmla="*/ 12 w 41"/>
                        <a:gd name="T5" fmla="*/ 6 h 15"/>
                        <a:gd name="T6" fmla="*/ 19 w 41"/>
                        <a:gd name="T7" fmla="*/ 10 h 15"/>
                        <a:gd name="T8" fmla="*/ 26 w 41"/>
                        <a:gd name="T9" fmla="*/ 12 h 15"/>
                        <a:gd name="T10" fmla="*/ 33 w 41"/>
                        <a:gd name="T11" fmla="*/ 12 h 15"/>
                        <a:gd name="T12" fmla="*/ 41 w 41"/>
                        <a:gd name="T13" fmla="*/ 10 h 15"/>
                        <a:gd name="T14" fmla="*/ 32 w 41"/>
                        <a:gd name="T15" fmla="*/ 13 h 15"/>
                        <a:gd name="T16" fmla="*/ 27 w 41"/>
                        <a:gd name="T17" fmla="*/ 15 h 15"/>
                        <a:gd name="T18" fmla="*/ 20 w 41"/>
                        <a:gd name="T19" fmla="*/ 14 h 15"/>
                        <a:gd name="T20" fmla="*/ 9 w 41"/>
                        <a:gd name="T21" fmla="*/ 8 h 15"/>
                        <a:gd name="T22" fmla="*/ 0 w 41"/>
                        <a:gd name="T23" fmla="*/ 0 h 15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41"/>
                        <a:gd name="T37" fmla="*/ 0 h 15"/>
                        <a:gd name="T38" fmla="*/ 41 w 41"/>
                        <a:gd name="T39" fmla="*/ 15 h 15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41" h="15">
                          <a:moveTo>
                            <a:pt x="0" y="0"/>
                          </a:moveTo>
                          <a:lnTo>
                            <a:pt x="7" y="2"/>
                          </a:lnTo>
                          <a:lnTo>
                            <a:pt x="12" y="6"/>
                          </a:lnTo>
                          <a:lnTo>
                            <a:pt x="19" y="10"/>
                          </a:lnTo>
                          <a:lnTo>
                            <a:pt x="26" y="12"/>
                          </a:lnTo>
                          <a:lnTo>
                            <a:pt x="33" y="12"/>
                          </a:lnTo>
                          <a:lnTo>
                            <a:pt x="41" y="10"/>
                          </a:lnTo>
                          <a:lnTo>
                            <a:pt x="32" y="13"/>
                          </a:lnTo>
                          <a:lnTo>
                            <a:pt x="27" y="15"/>
                          </a:lnTo>
                          <a:lnTo>
                            <a:pt x="20" y="14"/>
                          </a:lnTo>
                          <a:lnTo>
                            <a:pt x="9" y="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</p:grpSp>
              <p:grpSp>
                <p:nvGrpSpPr>
                  <p:cNvPr id="49197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771" y="1898"/>
                    <a:ext cx="96" cy="72"/>
                    <a:chOff x="3771" y="1898"/>
                    <a:chExt cx="96" cy="72"/>
                  </a:xfrm>
                </p:grpSpPr>
                <p:sp>
                  <p:nvSpPr>
                    <p:cNvPr id="49198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3771" y="1898"/>
                      <a:ext cx="96" cy="49"/>
                    </a:xfrm>
                    <a:custGeom>
                      <a:avLst/>
                      <a:gdLst>
                        <a:gd name="T0" fmla="*/ 1 w 96"/>
                        <a:gd name="T1" fmla="*/ 49 h 49"/>
                        <a:gd name="T2" fmla="*/ 0 w 96"/>
                        <a:gd name="T3" fmla="*/ 43 h 49"/>
                        <a:gd name="T4" fmla="*/ 5 w 96"/>
                        <a:gd name="T5" fmla="*/ 28 h 49"/>
                        <a:gd name="T6" fmla="*/ 14 w 96"/>
                        <a:gd name="T7" fmla="*/ 16 h 49"/>
                        <a:gd name="T8" fmla="*/ 22 w 96"/>
                        <a:gd name="T9" fmla="*/ 10 h 49"/>
                        <a:gd name="T10" fmla="*/ 34 w 96"/>
                        <a:gd name="T11" fmla="*/ 4 h 49"/>
                        <a:gd name="T12" fmla="*/ 52 w 96"/>
                        <a:gd name="T13" fmla="*/ 0 h 49"/>
                        <a:gd name="T14" fmla="*/ 68 w 96"/>
                        <a:gd name="T15" fmla="*/ 0 h 49"/>
                        <a:gd name="T16" fmla="*/ 82 w 96"/>
                        <a:gd name="T17" fmla="*/ 0 h 49"/>
                        <a:gd name="T18" fmla="*/ 93 w 96"/>
                        <a:gd name="T19" fmla="*/ 7 h 49"/>
                        <a:gd name="T20" fmla="*/ 96 w 96"/>
                        <a:gd name="T21" fmla="*/ 14 h 49"/>
                        <a:gd name="T22" fmla="*/ 90 w 96"/>
                        <a:gd name="T23" fmla="*/ 10 h 49"/>
                        <a:gd name="T24" fmla="*/ 78 w 96"/>
                        <a:gd name="T25" fmla="*/ 7 h 49"/>
                        <a:gd name="T26" fmla="*/ 61 w 96"/>
                        <a:gd name="T27" fmla="*/ 7 h 49"/>
                        <a:gd name="T28" fmla="*/ 48 w 96"/>
                        <a:gd name="T29" fmla="*/ 10 h 49"/>
                        <a:gd name="T30" fmla="*/ 37 w 96"/>
                        <a:gd name="T31" fmla="*/ 15 h 49"/>
                        <a:gd name="T32" fmla="*/ 27 w 96"/>
                        <a:gd name="T33" fmla="*/ 19 h 49"/>
                        <a:gd name="T34" fmla="*/ 20 w 96"/>
                        <a:gd name="T35" fmla="*/ 25 h 49"/>
                        <a:gd name="T36" fmla="*/ 14 w 96"/>
                        <a:gd name="T37" fmla="*/ 33 h 49"/>
                        <a:gd name="T38" fmla="*/ 9 w 96"/>
                        <a:gd name="T39" fmla="*/ 43 h 49"/>
                        <a:gd name="T40" fmla="*/ 1 w 96"/>
                        <a:gd name="T41" fmla="*/ 49 h 49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96"/>
                        <a:gd name="T64" fmla="*/ 0 h 49"/>
                        <a:gd name="T65" fmla="*/ 96 w 96"/>
                        <a:gd name="T66" fmla="*/ 49 h 49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96" h="49">
                          <a:moveTo>
                            <a:pt x="1" y="49"/>
                          </a:moveTo>
                          <a:lnTo>
                            <a:pt x="0" y="43"/>
                          </a:lnTo>
                          <a:lnTo>
                            <a:pt x="5" y="28"/>
                          </a:lnTo>
                          <a:lnTo>
                            <a:pt x="14" y="16"/>
                          </a:lnTo>
                          <a:lnTo>
                            <a:pt x="22" y="10"/>
                          </a:lnTo>
                          <a:lnTo>
                            <a:pt x="34" y="4"/>
                          </a:lnTo>
                          <a:lnTo>
                            <a:pt x="52" y="0"/>
                          </a:lnTo>
                          <a:lnTo>
                            <a:pt x="68" y="0"/>
                          </a:lnTo>
                          <a:lnTo>
                            <a:pt x="82" y="0"/>
                          </a:lnTo>
                          <a:lnTo>
                            <a:pt x="93" y="7"/>
                          </a:lnTo>
                          <a:lnTo>
                            <a:pt x="96" y="14"/>
                          </a:lnTo>
                          <a:lnTo>
                            <a:pt x="90" y="10"/>
                          </a:lnTo>
                          <a:lnTo>
                            <a:pt x="78" y="7"/>
                          </a:lnTo>
                          <a:lnTo>
                            <a:pt x="61" y="7"/>
                          </a:lnTo>
                          <a:lnTo>
                            <a:pt x="48" y="10"/>
                          </a:lnTo>
                          <a:lnTo>
                            <a:pt x="37" y="15"/>
                          </a:lnTo>
                          <a:lnTo>
                            <a:pt x="27" y="19"/>
                          </a:lnTo>
                          <a:lnTo>
                            <a:pt x="20" y="25"/>
                          </a:lnTo>
                          <a:lnTo>
                            <a:pt x="14" y="33"/>
                          </a:lnTo>
                          <a:lnTo>
                            <a:pt x="9" y="43"/>
                          </a:lnTo>
                          <a:lnTo>
                            <a:pt x="1" y="4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49199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3791" y="1927"/>
                      <a:ext cx="76" cy="43"/>
                    </a:xfrm>
                    <a:custGeom>
                      <a:avLst/>
                      <a:gdLst>
                        <a:gd name="T0" fmla="*/ 0 w 76"/>
                        <a:gd name="T1" fmla="*/ 21 h 43"/>
                        <a:gd name="T2" fmla="*/ 1 w 76"/>
                        <a:gd name="T3" fmla="*/ 12 h 43"/>
                        <a:gd name="T4" fmla="*/ 12 w 76"/>
                        <a:gd name="T5" fmla="*/ 5 h 43"/>
                        <a:gd name="T6" fmla="*/ 21 w 76"/>
                        <a:gd name="T7" fmla="*/ 2 h 43"/>
                        <a:gd name="T8" fmla="*/ 34 w 76"/>
                        <a:gd name="T9" fmla="*/ 0 h 43"/>
                        <a:gd name="T10" fmla="*/ 46 w 76"/>
                        <a:gd name="T11" fmla="*/ 2 h 43"/>
                        <a:gd name="T12" fmla="*/ 55 w 76"/>
                        <a:gd name="T13" fmla="*/ 5 h 43"/>
                        <a:gd name="T14" fmla="*/ 66 w 76"/>
                        <a:gd name="T15" fmla="*/ 5 h 43"/>
                        <a:gd name="T16" fmla="*/ 61 w 76"/>
                        <a:gd name="T17" fmla="*/ 9 h 43"/>
                        <a:gd name="T18" fmla="*/ 69 w 76"/>
                        <a:gd name="T19" fmla="*/ 17 h 43"/>
                        <a:gd name="T20" fmla="*/ 70 w 76"/>
                        <a:gd name="T21" fmla="*/ 26 h 43"/>
                        <a:gd name="T22" fmla="*/ 73 w 76"/>
                        <a:gd name="T23" fmla="*/ 34 h 43"/>
                        <a:gd name="T24" fmla="*/ 76 w 76"/>
                        <a:gd name="T25" fmla="*/ 36 h 43"/>
                        <a:gd name="T26" fmla="*/ 73 w 76"/>
                        <a:gd name="T27" fmla="*/ 43 h 43"/>
                        <a:gd name="T28" fmla="*/ 63 w 76"/>
                        <a:gd name="T29" fmla="*/ 38 h 43"/>
                        <a:gd name="T30" fmla="*/ 59 w 76"/>
                        <a:gd name="T31" fmla="*/ 30 h 43"/>
                        <a:gd name="T32" fmla="*/ 57 w 76"/>
                        <a:gd name="T33" fmla="*/ 25 h 43"/>
                        <a:gd name="T34" fmla="*/ 50 w 76"/>
                        <a:gd name="T35" fmla="*/ 24 h 43"/>
                        <a:gd name="T36" fmla="*/ 46 w 76"/>
                        <a:gd name="T37" fmla="*/ 27 h 43"/>
                        <a:gd name="T38" fmla="*/ 38 w 76"/>
                        <a:gd name="T39" fmla="*/ 29 h 43"/>
                        <a:gd name="T40" fmla="*/ 29 w 76"/>
                        <a:gd name="T41" fmla="*/ 29 h 43"/>
                        <a:gd name="T42" fmla="*/ 22 w 76"/>
                        <a:gd name="T43" fmla="*/ 25 h 43"/>
                        <a:gd name="T44" fmla="*/ 19 w 76"/>
                        <a:gd name="T45" fmla="*/ 20 h 43"/>
                        <a:gd name="T46" fmla="*/ 18 w 76"/>
                        <a:gd name="T47" fmla="*/ 14 h 43"/>
                        <a:gd name="T48" fmla="*/ 8 w 76"/>
                        <a:gd name="T49" fmla="*/ 17 h 43"/>
                        <a:gd name="T50" fmla="*/ 0 w 76"/>
                        <a:gd name="T51" fmla="*/ 21 h 43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76"/>
                        <a:gd name="T79" fmla="*/ 0 h 43"/>
                        <a:gd name="T80" fmla="*/ 76 w 76"/>
                        <a:gd name="T81" fmla="*/ 43 h 43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76" h="43">
                          <a:moveTo>
                            <a:pt x="0" y="21"/>
                          </a:moveTo>
                          <a:lnTo>
                            <a:pt x="1" y="12"/>
                          </a:lnTo>
                          <a:lnTo>
                            <a:pt x="12" y="5"/>
                          </a:lnTo>
                          <a:lnTo>
                            <a:pt x="21" y="2"/>
                          </a:lnTo>
                          <a:lnTo>
                            <a:pt x="34" y="0"/>
                          </a:lnTo>
                          <a:lnTo>
                            <a:pt x="46" y="2"/>
                          </a:lnTo>
                          <a:lnTo>
                            <a:pt x="55" y="5"/>
                          </a:lnTo>
                          <a:lnTo>
                            <a:pt x="66" y="5"/>
                          </a:lnTo>
                          <a:lnTo>
                            <a:pt x="61" y="9"/>
                          </a:lnTo>
                          <a:lnTo>
                            <a:pt x="69" y="17"/>
                          </a:lnTo>
                          <a:lnTo>
                            <a:pt x="70" y="26"/>
                          </a:lnTo>
                          <a:lnTo>
                            <a:pt x="73" y="34"/>
                          </a:lnTo>
                          <a:lnTo>
                            <a:pt x="76" y="36"/>
                          </a:lnTo>
                          <a:lnTo>
                            <a:pt x="73" y="43"/>
                          </a:lnTo>
                          <a:lnTo>
                            <a:pt x="63" y="38"/>
                          </a:lnTo>
                          <a:lnTo>
                            <a:pt x="59" y="30"/>
                          </a:lnTo>
                          <a:lnTo>
                            <a:pt x="57" y="25"/>
                          </a:lnTo>
                          <a:lnTo>
                            <a:pt x="50" y="24"/>
                          </a:lnTo>
                          <a:lnTo>
                            <a:pt x="46" y="27"/>
                          </a:lnTo>
                          <a:lnTo>
                            <a:pt x="38" y="29"/>
                          </a:lnTo>
                          <a:lnTo>
                            <a:pt x="29" y="29"/>
                          </a:lnTo>
                          <a:lnTo>
                            <a:pt x="22" y="25"/>
                          </a:lnTo>
                          <a:lnTo>
                            <a:pt x="19" y="20"/>
                          </a:lnTo>
                          <a:lnTo>
                            <a:pt x="18" y="14"/>
                          </a:lnTo>
                          <a:lnTo>
                            <a:pt x="8" y="17"/>
                          </a:lnTo>
                          <a:lnTo>
                            <a:pt x="0" y="2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49200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3785" y="1950"/>
                      <a:ext cx="6" cy="11"/>
                    </a:xfrm>
                    <a:custGeom>
                      <a:avLst/>
                      <a:gdLst>
                        <a:gd name="T0" fmla="*/ 6 w 6"/>
                        <a:gd name="T1" fmla="*/ 0 h 11"/>
                        <a:gd name="T2" fmla="*/ 1 w 6"/>
                        <a:gd name="T3" fmla="*/ 5 h 11"/>
                        <a:gd name="T4" fmla="*/ 0 w 6"/>
                        <a:gd name="T5" fmla="*/ 9 h 11"/>
                        <a:gd name="T6" fmla="*/ 3 w 6"/>
                        <a:gd name="T7" fmla="*/ 11 h 11"/>
                        <a:gd name="T8" fmla="*/ 4 w 6"/>
                        <a:gd name="T9" fmla="*/ 2 h 11"/>
                        <a:gd name="T10" fmla="*/ 6 w 6"/>
                        <a:gd name="T11" fmla="*/ 0 h 1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6"/>
                        <a:gd name="T19" fmla="*/ 0 h 11"/>
                        <a:gd name="T20" fmla="*/ 6 w 6"/>
                        <a:gd name="T21" fmla="*/ 11 h 1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6" h="11">
                          <a:moveTo>
                            <a:pt x="6" y="0"/>
                          </a:moveTo>
                          <a:lnTo>
                            <a:pt x="1" y="5"/>
                          </a:lnTo>
                          <a:lnTo>
                            <a:pt x="0" y="9"/>
                          </a:lnTo>
                          <a:lnTo>
                            <a:pt x="3" y="11"/>
                          </a:lnTo>
                          <a:lnTo>
                            <a:pt x="4" y="2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</p:grpSp>
            </p:grpSp>
            <p:sp>
              <p:nvSpPr>
                <p:cNvPr id="49195" name="Freeform 34"/>
                <p:cNvSpPr>
                  <a:spLocks/>
                </p:cNvSpPr>
                <p:nvPr/>
              </p:nvSpPr>
              <p:spPr bwMode="auto">
                <a:xfrm>
                  <a:off x="3701" y="2002"/>
                  <a:ext cx="74" cy="41"/>
                </a:xfrm>
                <a:custGeom>
                  <a:avLst/>
                  <a:gdLst>
                    <a:gd name="T0" fmla="*/ 19 w 74"/>
                    <a:gd name="T1" fmla="*/ 0 h 41"/>
                    <a:gd name="T2" fmla="*/ 12 w 74"/>
                    <a:gd name="T3" fmla="*/ 4 h 41"/>
                    <a:gd name="T4" fmla="*/ 6 w 74"/>
                    <a:gd name="T5" fmla="*/ 7 h 41"/>
                    <a:gd name="T6" fmla="*/ 1 w 74"/>
                    <a:gd name="T7" fmla="*/ 13 h 41"/>
                    <a:gd name="T8" fmla="*/ 0 w 74"/>
                    <a:gd name="T9" fmla="*/ 19 h 41"/>
                    <a:gd name="T10" fmla="*/ 3 w 74"/>
                    <a:gd name="T11" fmla="*/ 26 h 41"/>
                    <a:gd name="T12" fmla="*/ 13 w 74"/>
                    <a:gd name="T13" fmla="*/ 27 h 41"/>
                    <a:gd name="T14" fmla="*/ 22 w 74"/>
                    <a:gd name="T15" fmla="*/ 31 h 41"/>
                    <a:gd name="T16" fmla="*/ 28 w 74"/>
                    <a:gd name="T17" fmla="*/ 37 h 41"/>
                    <a:gd name="T18" fmla="*/ 37 w 74"/>
                    <a:gd name="T19" fmla="*/ 41 h 41"/>
                    <a:gd name="T20" fmla="*/ 48 w 74"/>
                    <a:gd name="T21" fmla="*/ 39 h 41"/>
                    <a:gd name="T22" fmla="*/ 55 w 74"/>
                    <a:gd name="T23" fmla="*/ 35 h 41"/>
                    <a:gd name="T24" fmla="*/ 66 w 74"/>
                    <a:gd name="T25" fmla="*/ 31 h 41"/>
                    <a:gd name="T26" fmla="*/ 74 w 74"/>
                    <a:gd name="T27" fmla="*/ 32 h 4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4"/>
                    <a:gd name="T43" fmla="*/ 0 h 41"/>
                    <a:gd name="T44" fmla="*/ 74 w 74"/>
                    <a:gd name="T45" fmla="*/ 41 h 4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4" h="41">
                      <a:moveTo>
                        <a:pt x="19" y="0"/>
                      </a:moveTo>
                      <a:lnTo>
                        <a:pt x="12" y="4"/>
                      </a:lnTo>
                      <a:lnTo>
                        <a:pt x="6" y="7"/>
                      </a:lnTo>
                      <a:lnTo>
                        <a:pt x="1" y="13"/>
                      </a:lnTo>
                      <a:lnTo>
                        <a:pt x="0" y="19"/>
                      </a:lnTo>
                      <a:lnTo>
                        <a:pt x="3" y="26"/>
                      </a:lnTo>
                      <a:lnTo>
                        <a:pt x="13" y="27"/>
                      </a:lnTo>
                      <a:lnTo>
                        <a:pt x="22" y="31"/>
                      </a:lnTo>
                      <a:lnTo>
                        <a:pt x="28" y="37"/>
                      </a:lnTo>
                      <a:lnTo>
                        <a:pt x="37" y="41"/>
                      </a:lnTo>
                      <a:lnTo>
                        <a:pt x="48" y="39"/>
                      </a:lnTo>
                      <a:lnTo>
                        <a:pt x="55" y="35"/>
                      </a:lnTo>
                      <a:lnTo>
                        <a:pt x="66" y="31"/>
                      </a:lnTo>
                      <a:lnTo>
                        <a:pt x="74" y="32"/>
                      </a:lnTo>
                    </a:path>
                  </a:pathLst>
                </a:custGeom>
                <a:noFill/>
                <a:ln w="12700">
                  <a:solidFill>
                    <a:srgbClr val="FF7F3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49185" name="Group 35"/>
              <p:cNvGrpSpPr>
                <a:grpSpLocks/>
              </p:cNvGrpSpPr>
              <p:nvPr/>
            </p:nvGrpSpPr>
            <p:grpSpPr bwMode="auto">
              <a:xfrm>
                <a:off x="3490" y="1594"/>
                <a:ext cx="545" cy="531"/>
                <a:chOff x="3490" y="1594"/>
                <a:chExt cx="545" cy="531"/>
              </a:xfrm>
            </p:grpSpPr>
            <p:sp>
              <p:nvSpPr>
                <p:cNvPr id="49187" name="Freeform 36"/>
                <p:cNvSpPr>
                  <a:spLocks/>
                </p:cNvSpPr>
                <p:nvPr/>
              </p:nvSpPr>
              <p:spPr bwMode="auto">
                <a:xfrm>
                  <a:off x="3490" y="1594"/>
                  <a:ext cx="545" cy="531"/>
                </a:xfrm>
                <a:custGeom>
                  <a:avLst/>
                  <a:gdLst>
                    <a:gd name="T0" fmla="*/ 83 w 545"/>
                    <a:gd name="T1" fmla="*/ 488 h 531"/>
                    <a:gd name="T2" fmla="*/ 67 w 545"/>
                    <a:gd name="T3" fmla="*/ 465 h 531"/>
                    <a:gd name="T4" fmla="*/ 49 w 545"/>
                    <a:gd name="T5" fmla="*/ 435 h 531"/>
                    <a:gd name="T6" fmla="*/ 38 w 545"/>
                    <a:gd name="T7" fmla="*/ 402 h 531"/>
                    <a:gd name="T8" fmla="*/ 28 w 545"/>
                    <a:gd name="T9" fmla="*/ 377 h 531"/>
                    <a:gd name="T10" fmla="*/ 19 w 545"/>
                    <a:gd name="T11" fmla="*/ 288 h 531"/>
                    <a:gd name="T12" fmla="*/ 0 w 545"/>
                    <a:gd name="T13" fmla="*/ 248 h 531"/>
                    <a:gd name="T14" fmla="*/ 3 w 545"/>
                    <a:gd name="T15" fmla="*/ 199 h 531"/>
                    <a:gd name="T16" fmla="*/ 47 w 545"/>
                    <a:gd name="T17" fmla="*/ 155 h 531"/>
                    <a:gd name="T18" fmla="*/ 71 w 545"/>
                    <a:gd name="T19" fmla="*/ 92 h 531"/>
                    <a:gd name="T20" fmla="*/ 98 w 545"/>
                    <a:gd name="T21" fmla="*/ 56 h 531"/>
                    <a:gd name="T22" fmla="*/ 143 w 545"/>
                    <a:gd name="T23" fmla="*/ 41 h 531"/>
                    <a:gd name="T24" fmla="*/ 209 w 545"/>
                    <a:gd name="T25" fmla="*/ 6 h 531"/>
                    <a:gd name="T26" fmla="*/ 252 w 545"/>
                    <a:gd name="T27" fmla="*/ 3 h 531"/>
                    <a:gd name="T28" fmla="*/ 294 w 545"/>
                    <a:gd name="T29" fmla="*/ 6 h 531"/>
                    <a:gd name="T30" fmla="*/ 354 w 545"/>
                    <a:gd name="T31" fmla="*/ 23 h 531"/>
                    <a:gd name="T32" fmla="*/ 410 w 545"/>
                    <a:gd name="T33" fmla="*/ 44 h 531"/>
                    <a:gd name="T34" fmla="*/ 449 w 545"/>
                    <a:gd name="T35" fmla="*/ 87 h 531"/>
                    <a:gd name="T36" fmla="*/ 468 w 545"/>
                    <a:gd name="T37" fmla="*/ 129 h 531"/>
                    <a:gd name="T38" fmla="*/ 492 w 545"/>
                    <a:gd name="T39" fmla="*/ 164 h 531"/>
                    <a:gd name="T40" fmla="*/ 525 w 545"/>
                    <a:gd name="T41" fmla="*/ 225 h 531"/>
                    <a:gd name="T42" fmla="*/ 545 w 545"/>
                    <a:gd name="T43" fmla="*/ 279 h 531"/>
                    <a:gd name="T44" fmla="*/ 533 w 545"/>
                    <a:gd name="T45" fmla="*/ 326 h 531"/>
                    <a:gd name="T46" fmla="*/ 524 w 545"/>
                    <a:gd name="T47" fmla="*/ 372 h 531"/>
                    <a:gd name="T48" fmla="*/ 489 w 545"/>
                    <a:gd name="T49" fmla="*/ 407 h 531"/>
                    <a:gd name="T50" fmla="*/ 432 w 545"/>
                    <a:gd name="T51" fmla="*/ 465 h 531"/>
                    <a:gd name="T52" fmla="*/ 411 w 545"/>
                    <a:gd name="T53" fmla="*/ 503 h 531"/>
                    <a:gd name="T54" fmla="*/ 356 w 545"/>
                    <a:gd name="T55" fmla="*/ 531 h 531"/>
                    <a:gd name="T56" fmla="*/ 399 w 545"/>
                    <a:gd name="T57" fmla="*/ 429 h 531"/>
                    <a:gd name="T58" fmla="*/ 419 w 545"/>
                    <a:gd name="T59" fmla="*/ 342 h 531"/>
                    <a:gd name="T60" fmla="*/ 413 w 545"/>
                    <a:gd name="T61" fmla="*/ 296 h 531"/>
                    <a:gd name="T62" fmla="*/ 410 w 545"/>
                    <a:gd name="T63" fmla="*/ 234 h 531"/>
                    <a:gd name="T64" fmla="*/ 357 w 545"/>
                    <a:gd name="T65" fmla="*/ 246 h 531"/>
                    <a:gd name="T66" fmla="*/ 302 w 545"/>
                    <a:gd name="T67" fmla="*/ 261 h 531"/>
                    <a:gd name="T68" fmla="*/ 224 w 545"/>
                    <a:gd name="T69" fmla="*/ 259 h 531"/>
                    <a:gd name="T70" fmla="*/ 189 w 545"/>
                    <a:gd name="T71" fmla="*/ 245 h 531"/>
                    <a:gd name="T72" fmla="*/ 147 w 545"/>
                    <a:gd name="T73" fmla="*/ 252 h 531"/>
                    <a:gd name="T74" fmla="*/ 134 w 545"/>
                    <a:gd name="T75" fmla="*/ 285 h 531"/>
                    <a:gd name="T76" fmla="*/ 111 w 545"/>
                    <a:gd name="T77" fmla="*/ 305 h 531"/>
                    <a:gd name="T78" fmla="*/ 96 w 545"/>
                    <a:gd name="T79" fmla="*/ 359 h 531"/>
                    <a:gd name="T80" fmla="*/ 80 w 545"/>
                    <a:gd name="T81" fmla="*/ 371 h 531"/>
                    <a:gd name="T82" fmla="*/ 62 w 545"/>
                    <a:gd name="T83" fmla="*/ 376 h 531"/>
                    <a:gd name="T84" fmla="*/ 56 w 545"/>
                    <a:gd name="T85" fmla="*/ 391 h 531"/>
                    <a:gd name="T86" fmla="*/ 65 w 545"/>
                    <a:gd name="T87" fmla="*/ 415 h 531"/>
                    <a:gd name="T88" fmla="*/ 94 w 545"/>
                    <a:gd name="T89" fmla="*/ 424 h 531"/>
                    <a:gd name="T90" fmla="*/ 104 w 545"/>
                    <a:gd name="T91" fmla="*/ 500 h 53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45"/>
                    <a:gd name="T139" fmla="*/ 0 h 531"/>
                    <a:gd name="T140" fmla="*/ 545 w 545"/>
                    <a:gd name="T141" fmla="*/ 531 h 531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45" h="531">
                      <a:moveTo>
                        <a:pt x="104" y="500"/>
                      </a:moveTo>
                      <a:lnTo>
                        <a:pt x="83" y="488"/>
                      </a:lnTo>
                      <a:lnTo>
                        <a:pt x="71" y="476"/>
                      </a:lnTo>
                      <a:lnTo>
                        <a:pt x="67" y="465"/>
                      </a:lnTo>
                      <a:lnTo>
                        <a:pt x="62" y="441"/>
                      </a:lnTo>
                      <a:lnTo>
                        <a:pt x="49" y="435"/>
                      </a:lnTo>
                      <a:lnTo>
                        <a:pt x="44" y="413"/>
                      </a:lnTo>
                      <a:lnTo>
                        <a:pt x="38" y="402"/>
                      </a:lnTo>
                      <a:lnTo>
                        <a:pt x="34" y="396"/>
                      </a:lnTo>
                      <a:lnTo>
                        <a:pt x="28" y="377"/>
                      </a:lnTo>
                      <a:lnTo>
                        <a:pt x="7" y="344"/>
                      </a:lnTo>
                      <a:lnTo>
                        <a:pt x="19" y="288"/>
                      </a:lnTo>
                      <a:lnTo>
                        <a:pt x="7" y="281"/>
                      </a:lnTo>
                      <a:lnTo>
                        <a:pt x="0" y="248"/>
                      </a:lnTo>
                      <a:lnTo>
                        <a:pt x="1" y="225"/>
                      </a:lnTo>
                      <a:lnTo>
                        <a:pt x="3" y="199"/>
                      </a:lnTo>
                      <a:lnTo>
                        <a:pt x="16" y="171"/>
                      </a:lnTo>
                      <a:lnTo>
                        <a:pt x="47" y="155"/>
                      </a:lnTo>
                      <a:lnTo>
                        <a:pt x="44" y="126"/>
                      </a:lnTo>
                      <a:lnTo>
                        <a:pt x="71" y="92"/>
                      </a:lnTo>
                      <a:lnTo>
                        <a:pt x="84" y="78"/>
                      </a:lnTo>
                      <a:lnTo>
                        <a:pt x="98" y="56"/>
                      </a:lnTo>
                      <a:lnTo>
                        <a:pt x="120" y="41"/>
                      </a:lnTo>
                      <a:lnTo>
                        <a:pt x="143" y="41"/>
                      </a:lnTo>
                      <a:lnTo>
                        <a:pt x="179" y="9"/>
                      </a:lnTo>
                      <a:lnTo>
                        <a:pt x="209" y="6"/>
                      </a:lnTo>
                      <a:lnTo>
                        <a:pt x="231" y="0"/>
                      </a:lnTo>
                      <a:lnTo>
                        <a:pt x="252" y="3"/>
                      </a:lnTo>
                      <a:lnTo>
                        <a:pt x="272" y="6"/>
                      </a:lnTo>
                      <a:lnTo>
                        <a:pt x="294" y="6"/>
                      </a:lnTo>
                      <a:lnTo>
                        <a:pt x="323" y="9"/>
                      </a:lnTo>
                      <a:lnTo>
                        <a:pt x="354" y="23"/>
                      </a:lnTo>
                      <a:lnTo>
                        <a:pt x="372" y="33"/>
                      </a:lnTo>
                      <a:lnTo>
                        <a:pt x="410" y="44"/>
                      </a:lnTo>
                      <a:lnTo>
                        <a:pt x="435" y="69"/>
                      </a:lnTo>
                      <a:lnTo>
                        <a:pt x="449" y="87"/>
                      </a:lnTo>
                      <a:lnTo>
                        <a:pt x="462" y="108"/>
                      </a:lnTo>
                      <a:lnTo>
                        <a:pt x="468" y="129"/>
                      </a:lnTo>
                      <a:lnTo>
                        <a:pt x="479" y="147"/>
                      </a:lnTo>
                      <a:lnTo>
                        <a:pt x="492" y="164"/>
                      </a:lnTo>
                      <a:lnTo>
                        <a:pt x="512" y="186"/>
                      </a:lnTo>
                      <a:lnTo>
                        <a:pt x="525" y="225"/>
                      </a:lnTo>
                      <a:lnTo>
                        <a:pt x="536" y="257"/>
                      </a:lnTo>
                      <a:lnTo>
                        <a:pt x="545" y="279"/>
                      </a:lnTo>
                      <a:lnTo>
                        <a:pt x="542" y="294"/>
                      </a:lnTo>
                      <a:lnTo>
                        <a:pt x="533" y="326"/>
                      </a:lnTo>
                      <a:lnTo>
                        <a:pt x="521" y="344"/>
                      </a:lnTo>
                      <a:lnTo>
                        <a:pt x="524" y="372"/>
                      </a:lnTo>
                      <a:lnTo>
                        <a:pt x="516" y="389"/>
                      </a:lnTo>
                      <a:lnTo>
                        <a:pt x="489" y="407"/>
                      </a:lnTo>
                      <a:lnTo>
                        <a:pt x="480" y="426"/>
                      </a:lnTo>
                      <a:lnTo>
                        <a:pt x="432" y="465"/>
                      </a:lnTo>
                      <a:lnTo>
                        <a:pt x="432" y="482"/>
                      </a:lnTo>
                      <a:lnTo>
                        <a:pt x="411" y="503"/>
                      </a:lnTo>
                      <a:lnTo>
                        <a:pt x="375" y="522"/>
                      </a:lnTo>
                      <a:lnTo>
                        <a:pt x="356" y="531"/>
                      </a:lnTo>
                      <a:lnTo>
                        <a:pt x="378" y="482"/>
                      </a:lnTo>
                      <a:lnTo>
                        <a:pt x="399" y="429"/>
                      </a:lnTo>
                      <a:lnTo>
                        <a:pt x="411" y="387"/>
                      </a:lnTo>
                      <a:lnTo>
                        <a:pt x="419" y="342"/>
                      </a:lnTo>
                      <a:lnTo>
                        <a:pt x="419" y="320"/>
                      </a:lnTo>
                      <a:lnTo>
                        <a:pt x="413" y="296"/>
                      </a:lnTo>
                      <a:lnTo>
                        <a:pt x="416" y="249"/>
                      </a:lnTo>
                      <a:lnTo>
                        <a:pt x="410" y="234"/>
                      </a:lnTo>
                      <a:lnTo>
                        <a:pt x="399" y="224"/>
                      </a:lnTo>
                      <a:lnTo>
                        <a:pt x="357" y="246"/>
                      </a:lnTo>
                      <a:lnTo>
                        <a:pt x="335" y="257"/>
                      </a:lnTo>
                      <a:lnTo>
                        <a:pt x="302" y="261"/>
                      </a:lnTo>
                      <a:lnTo>
                        <a:pt x="258" y="261"/>
                      </a:lnTo>
                      <a:lnTo>
                        <a:pt x="224" y="259"/>
                      </a:lnTo>
                      <a:lnTo>
                        <a:pt x="206" y="254"/>
                      </a:lnTo>
                      <a:lnTo>
                        <a:pt x="189" y="245"/>
                      </a:lnTo>
                      <a:lnTo>
                        <a:pt x="168" y="245"/>
                      </a:lnTo>
                      <a:lnTo>
                        <a:pt x="147" y="252"/>
                      </a:lnTo>
                      <a:lnTo>
                        <a:pt x="138" y="266"/>
                      </a:lnTo>
                      <a:lnTo>
                        <a:pt x="134" y="285"/>
                      </a:lnTo>
                      <a:lnTo>
                        <a:pt x="125" y="302"/>
                      </a:lnTo>
                      <a:lnTo>
                        <a:pt x="111" y="305"/>
                      </a:lnTo>
                      <a:lnTo>
                        <a:pt x="100" y="326"/>
                      </a:lnTo>
                      <a:lnTo>
                        <a:pt x="96" y="359"/>
                      </a:lnTo>
                      <a:lnTo>
                        <a:pt x="89" y="367"/>
                      </a:lnTo>
                      <a:lnTo>
                        <a:pt x="80" y="371"/>
                      </a:lnTo>
                      <a:lnTo>
                        <a:pt x="70" y="372"/>
                      </a:lnTo>
                      <a:lnTo>
                        <a:pt x="62" y="376"/>
                      </a:lnTo>
                      <a:lnTo>
                        <a:pt x="58" y="383"/>
                      </a:lnTo>
                      <a:lnTo>
                        <a:pt x="56" y="391"/>
                      </a:lnTo>
                      <a:lnTo>
                        <a:pt x="58" y="404"/>
                      </a:lnTo>
                      <a:lnTo>
                        <a:pt x="65" y="415"/>
                      </a:lnTo>
                      <a:lnTo>
                        <a:pt x="78" y="424"/>
                      </a:lnTo>
                      <a:lnTo>
                        <a:pt x="94" y="424"/>
                      </a:lnTo>
                      <a:lnTo>
                        <a:pt x="99" y="468"/>
                      </a:lnTo>
                      <a:lnTo>
                        <a:pt x="104" y="500"/>
                      </a:lnTo>
                      <a:close/>
                    </a:path>
                  </a:pathLst>
                </a:custGeom>
                <a:solidFill>
                  <a:srgbClr val="7F5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grpSp>
              <p:nvGrpSpPr>
                <p:cNvPr id="49188" name="Group 37"/>
                <p:cNvGrpSpPr>
                  <a:grpSpLocks/>
                </p:cNvGrpSpPr>
                <p:nvPr/>
              </p:nvGrpSpPr>
              <p:grpSpPr bwMode="auto">
                <a:xfrm>
                  <a:off x="3508" y="1614"/>
                  <a:ext cx="511" cy="372"/>
                  <a:chOff x="3508" y="1614"/>
                  <a:chExt cx="511" cy="372"/>
                </a:xfrm>
              </p:grpSpPr>
              <p:sp>
                <p:nvSpPr>
                  <p:cNvPr id="49189" name="Freeform 38"/>
                  <p:cNvSpPr>
                    <a:spLocks/>
                  </p:cNvSpPr>
                  <p:nvPr/>
                </p:nvSpPr>
                <p:spPr bwMode="auto">
                  <a:xfrm>
                    <a:off x="3508" y="1755"/>
                    <a:ext cx="215" cy="148"/>
                  </a:xfrm>
                  <a:custGeom>
                    <a:avLst/>
                    <a:gdLst>
                      <a:gd name="T0" fmla="*/ 7 w 215"/>
                      <a:gd name="T1" fmla="*/ 148 h 148"/>
                      <a:gd name="T2" fmla="*/ 45 w 215"/>
                      <a:gd name="T3" fmla="*/ 148 h 148"/>
                      <a:gd name="T4" fmla="*/ 107 w 215"/>
                      <a:gd name="T5" fmla="*/ 115 h 148"/>
                      <a:gd name="T6" fmla="*/ 61 w 215"/>
                      <a:gd name="T7" fmla="*/ 111 h 148"/>
                      <a:gd name="T8" fmla="*/ 27 w 215"/>
                      <a:gd name="T9" fmla="*/ 106 h 148"/>
                      <a:gd name="T10" fmla="*/ 12 w 215"/>
                      <a:gd name="T11" fmla="*/ 100 h 148"/>
                      <a:gd name="T12" fmla="*/ 0 w 215"/>
                      <a:gd name="T13" fmla="*/ 82 h 148"/>
                      <a:gd name="T14" fmla="*/ 1 w 215"/>
                      <a:gd name="T15" fmla="*/ 48 h 148"/>
                      <a:gd name="T16" fmla="*/ 27 w 215"/>
                      <a:gd name="T17" fmla="*/ 61 h 148"/>
                      <a:gd name="T18" fmla="*/ 46 w 215"/>
                      <a:gd name="T19" fmla="*/ 69 h 148"/>
                      <a:gd name="T20" fmla="*/ 76 w 215"/>
                      <a:gd name="T21" fmla="*/ 73 h 148"/>
                      <a:gd name="T22" fmla="*/ 97 w 215"/>
                      <a:gd name="T23" fmla="*/ 76 h 148"/>
                      <a:gd name="T24" fmla="*/ 128 w 215"/>
                      <a:gd name="T25" fmla="*/ 88 h 148"/>
                      <a:gd name="T26" fmla="*/ 106 w 215"/>
                      <a:gd name="T27" fmla="*/ 63 h 148"/>
                      <a:gd name="T28" fmla="*/ 89 w 215"/>
                      <a:gd name="T29" fmla="*/ 49 h 148"/>
                      <a:gd name="T30" fmla="*/ 64 w 215"/>
                      <a:gd name="T31" fmla="*/ 37 h 148"/>
                      <a:gd name="T32" fmla="*/ 67 w 215"/>
                      <a:gd name="T33" fmla="*/ 9 h 148"/>
                      <a:gd name="T34" fmla="*/ 64 w 215"/>
                      <a:gd name="T35" fmla="*/ 0 h 148"/>
                      <a:gd name="T36" fmla="*/ 97 w 215"/>
                      <a:gd name="T37" fmla="*/ 1 h 148"/>
                      <a:gd name="T38" fmla="*/ 98 w 215"/>
                      <a:gd name="T39" fmla="*/ 24 h 148"/>
                      <a:gd name="T40" fmla="*/ 103 w 215"/>
                      <a:gd name="T41" fmla="*/ 42 h 148"/>
                      <a:gd name="T42" fmla="*/ 113 w 215"/>
                      <a:gd name="T43" fmla="*/ 54 h 148"/>
                      <a:gd name="T44" fmla="*/ 133 w 215"/>
                      <a:gd name="T45" fmla="*/ 64 h 148"/>
                      <a:gd name="T46" fmla="*/ 163 w 215"/>
                      <a:gd name="T47" fmla="*/ 76 h 148"/>
                      <a:gd name="T48" fmla="*/ 199 w 215"/>
                      <a:gd name="T49" fmla="*/ 88 h 148"/>
                      <a:gd name="T50" fmla="*/ 215 w 215"/>
                      <a:gd name="T51" fmla="*/ 91 h 148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215"/>
                      <a:gd name="T79" fmla="*/ 0 h 148"/>
                      <a:gd name="T80" fmla="*/ 215 w 215"/>
                      <a:gd name="T81" fmla="*/ 148 h 148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215" h="148">
                        <a:moveTo>
                          <a:pt x="7" y="148"/>
                        </a:moveTo>
                        <a:lnTo>
                          <a:pt x="45" y="148"/>
                        </a:lnTo>
                        <a:lnTo>
                          <a:pt x="107" y="115"/>
                        </a:lnTo>
                        <a:lnTo>
                          <a:pt x="61" y="111"/>
                        </a:lnTo>
                        <a:lnTo>
                          <a:pt x="27" y="106"/>
                        </a:lnTo>
                        <a:lnTo>
                          <a:pt x="12" y="100"/>
                        </a:lnTo>
                        <a:lnTo>
                          <a:pt x="0" y="82"/>
                        </a:lnTo>
                        <a:lnTo>
                          <a:pt x="1" y="48"/>
                        </a:lnTo>
                        <a:lnTo>
                          <a:pt x="27" y="61"/>
                        </a:lnTo>
                        <a:lnTo>
                          <a:pt x="46" y="69"/>
                        </a:lnTo>
                        <a:lnTo>
                          <a:pt x="76" y="73"/>
                        </a:lnTo>
                        <a:lnTo>
                          <a:pt x="97" y="76"/>
                        </a:lnTo>
                        <a:lnTo>
                          <a:pt x="128" y="88"/>
                        </a:lnTo>
                        <a:lnTo>
                          <a:pt x="106" y="63"/>
                        </a:lnTo>
                        <a:lnTo>
                          <a:pt x="89" y="49"/>
                        </a:lnTo>
                        <a:lnTo>
                          <a:pt x="64" y="37"/>
                        </a:lnTo>
                        <a:lnTo>
                          <a:pt x="67" y="9"/>
                        </a:lnTo>
                        <a:lnTo>
                          <a:pt x="64" y="0"/>
                        </a:lnTo>
                        <a:lnTo>
                          <a:pt x="97" y="1"/>
                        </a:lnTo>
                        <a:lnTo>
                          <a:pt x="98" y="24"/>
                        </a:lnTo>
                        <a:lnTo>
                          <a:pt x="103" y="42"/>
                        </a:lnTo>
                        <a:lnTo>
                          <a:pt x="113" y="54"/>
                        </a:lnTo>
                        <a:lnTo>
                          <a:pt x="133" y="64"/>
                        </a:lnTo>
                        <a:lnTo>
                          <a:pt x="163" y="76"/>
                        </a:lnTo>
                        <a:lnTo>
                          <a:pt x="199" y="88"/>
                        </a:lnTo>
                        <a:lnTo>
                          <a:pt x="215" y="91"/>
                        </a:lnTo>
                      </a:path>
                    </a:pathLst>
                  </a:custGeom>
                  <a:noFill/>
                  <a:ln w="12700">
                    <a:solidFill>
                      <a:srgbClr val="5F3F1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49190" name="Freeform 39"/>
                  <p:cNvSpPr>
                    <a:spLocks/>
                  </p:cNvSpPr>
                  <p:nvPr/>
                </p:nvSpPr>
                <p:spPr bwMode="auto">
                  <a:xfrm>
                    <a:off x="3542" y="1687"/>
                    <a:ext cx="415" cy="123"/>
                  </a:xfrm>
                  <a:custGeom>
                    <a:avLst/>
                    <a:gdLst>
                      <a:gd name="T0" fmla="*/ 0 w 415"/>
                      <a:gd name="T1" fmla="*/ 56 h 123"/>
                      <a:gd name="T2" fmla="*/ 29 w 415"/>
                      <a:gd name="T3" fmla="*/ 48 h 123"/>
                      <a:gd name="T4" fmla="*/ 69 w 415"/>
                      <a:gd name="T5" fmla="*/ 50 h 123"/>
                      <a:gd name="T6" fmla="*/ 97 w 415"/>
                      <a:gd name="T7" fmla="*/ 45 h 123"/>
                      <a:gd name="T8" fmla="*/ 87 w 415"/>
                      <a:gd name="T9" fmla="*/ 72 h 123"/>
                      <a:gd name="T10" fmla="*/ 100 w 415"/>
                      <a:gd name="T11" fmla="*/ 93 h 123"/>
                      <a:gd name="T12" fmla="*/ 127 w 415"/>
                      <a:gd name="T13" fmla="*/ 71 h 123"/>
                      <a:gd name="T14" fmla="*/ 153 w 415"/>
                      <a:gd name="T15" fmla="*/ 45 h 123"/>
                      <a:gd name="T16" fmla="*/ 183 w 415"/>
                      <a:gd name="T17" fmla="*/ 27 h 123"/>
                      <a:gd name="T18" fmla="*/ 222 w 415"/>
                      <a:gd name="T19" fmla="*/ 5 h 123"/>
                      <a:gd name="T20" fmla="*/ 234 w 415"/>
                      <a:gd name="T21" fmla="*/ 0 h 123"/>
                      <a:gd name="T22" fmla="*/ 324 w 415"/>
                      <a:gd name="T23" fmla="*/ 24 h 123"/>
                      <a:gd name="T24" fmla="*/ 355 w 415"/>
                      <a:gd name="T25" fmla="*/ 63 h 123"/>
                      <a:gd name="T26" fmla="*/ 364 w 415"/>
                      <a:gd name="T27" fmla="*/ 74 h 123"/>
                      <a:gd name="T28" fmla="*/ 363 w 415"/>
                      <a:gd name="T29" fmla="*/ 120 h 123"/>
                      <a:gd name="T30" fmla="*/ 382 w 415"/>
                      <a:gd name="T31" fmla="*/ 123 h 123"/>
                      <a:gd name="T32" fmla="*/ 408 w 415"/>
                      <a:gd name="T33" fmla="*/ 92 h 123"/>
                      <a:gd name="T34" fmla="*/ 415 w 415"/>
                      <a:gd name="T35" fmla="*/ 68 h 123"/>
                      <a:gd name="T36" fmla="*/ 414 w 415"/>
                      <a:gd name="T37" fmla="*/ 41 h 12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415"/>
                      <a:gd name="T58" fmla="*/ 0 h 123"/>
                      <a:gd name="T59" fmla="*/ 415 w 415"/>
                      <a:gd name="T60" fmla="*/ 123 h 123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415" h="123">
                        <a:moveTo>
                          <a:pt x="0" y="56"/>
                        </a:moveTo>
                        <a:lnTo>
                          <a:pt x="29" y="48"/>
                        </a:lnTo>
                        <a:lnTo>
                          <a:pt x="69" y="50"/>
                        </a:lnTo>
                        <a:lnTo>
                          <a:pt x="97" y="45"/>
                        </a:lnTo>
                        <a:lnTo>
                          <a:pt x="87" y="72"/>
                        </a:lnTo>
                        <a:lnTo>
                          <a:pt x="100" y="93"/>
                        </a:lnTo>
                        <a:lnTo>
                          <a:pt x="127" y="71"/>
                        </a:lnTo>
                        <a:lnTo>
                          <a:pt x="153" y="45"/>
                        </a:lnTo>
                        <a:lnTo>
                          <a:pt x="183" y="27"/>
                        </a:lnTo>
                        <a:lnTo>
                          <a:pt x="222" y="5"/>
                        </a:lnTo>
                        <a:lnTo>
                          <a:pt x="234" y="0"/>
                        </a:lnTo>
                        <a:lnTo>
                          <a:pt x="324" y="24"/>
                        </a:lnTo>
                        <a:lnTo>
                          <a:pt x="355" y="63"/>
                        </a:lnTo>
                        <a:lnTo>
                          <a:pt x="364" y="74"/>
                        </a:lnTo>
                        <a:lnTo>
                          <a:pt x="363" y="120"/>
                        </a:lnTo>
                        <a:lnTo>
                          <a:pt x="382" y="123"/>
                        </a:lnTo>
                        <a:lnTo>
                          <a:pt x="408" y="92"/>
                        </a:lnTo>
                        <a:lnTo>
                          <a:pt x="415" y="68"/>
                        </a:lnTo>
                        <a:lnTo>
                          <a:pt x="414" y="41"/>
                        </a:lnTo>
                      </a:path>
                    </a:pathLst>
                  </a:custGeom>
                  <a:noFill/>
                  <a:ln w="12700">
                    <a:solidFill>
                      <a:srgbClr val="5F3F1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49191" name="Freeform 40"/>
                  <p:cNvSpPr>
                    <a:spLocks/>
                  </p:cNvSpPr>
                  <p:nvPr/>
                </p:nvSpPr>
                <p:spPr bwMode="auto">
                  <a:xfrm>
                    <a:off x="3566" y="1614"/>
                    <a:ext cx="364" cy="151"/>
                  </a:xfrm>
                  <a:custGeom>
                    <a:avLst/>
                    <a:gdLst>
                      <a:gd name="T0" fmla="*/ 127 w 364"/>
                      <a:gd name="T1" fmla="*/ 102 h 151"/>
                      <a:gd name="T2" fmla="*/ 97 w 364"/>
                      <a:gd name="T3" fmla="*/ 90 h 151"/>
                      <a:gd name="T4" fmla="*/ 49 w 364"/>
                      <a:gd name="T5" fmla="*/ 90 h 151"/>
                      <a:gd name="T6" fmla="*/ 0 w 364"/>
                      <a:gd name="T7" fmla="*/ 97 h 151"/>
                      <a:gd name="T8" fmla="*/ 76 w 364"/>
                      <a:gd name="T9" fmla="*/ 69 h 151"/>
                      <a:gd name="T10" fmla="*/ 138 w 364"/>
                      <a:gd name="T11" fmla="*/ 67 h 151"/>
                      <a:gd name="T12" fmla="*/ 115 w 364"/>
                      <a:gd name="T13" fmla="*/ 52 h 151"/>
                      <a:gd name="T14" fmla="*/ 69 w 364"/>
                      <a:gd name="T15" fmla="*/ 39 h 151"/>
                      <a:gd name="T16" fmla="*/ 129 w 364"/>
                      <a:gd name="T17" fmla="*/ 36 h 151"/>
                      <a:gd name="T18" fmla="*/ 151 w 364"/>
                      <a:gd name="T19" fmla="*/ 48 h 151"/>
                      <a:gd name="T20" fmla="*/ 180 w 364"/>
                      <a:gd name="T21" fmla="*/ 61 h 151"/>
                      <a:gd name="T22" fmla="*/ 199 w 364"/>
                      <a:gd name="T23" fmla="*/ 43 h 151"/>
                      <a:gd name="T24" fmla="*/ 163 w 364"/>
                      <a:gd name="T25" fmla="*/ 6 h 151"/>
                      <a:gd name="T26" fmla="*/ 189 w 364"/>
                      <a:gd name="T27" fmla="*/ 0 h 151"/>
                      <a:gd name="T28" fmla="*/ 210 w 364"/>
                      <a:gd name="T29" fmla="*/ 0 h 151"/>
                      <a:gd name="T30" fmla="*/ 228 w 364"/>
                      <a:gd name="T31" fmla="*/ 49 h 151"/>
                      <a:gd name="T32" fmla="*/ 246 w 364"/>
                      <a:gd name="T33" fmla="*/ 31 h 151"/>
                      <a:gd name="T34" fmla="*/ 252 w 364"/>
                      <a:gd name="T35" fmla="*/ 13 h 151"/>
                      <a:gd name="T36" fmla="*/ 270 w 364"/>
                      <a:gd name="T37" fmla="*/ 33 h 151"/>
                      <a:gd name="T38" fmla="*/ 283 w 364"/>
                      <a:gd name="T39" fmla="*/ 54 h 151"/>
                      <a:gd name="T40" fmla="*/ 289 w 364"/>
                      <a:gd name="T41" fmla="*/ 64 h 151"/>
                      <a:gd name="T42" fmla="*/ 295 w 364"/>
                      <a:gd name="T43" fmla="*/ 76 h 151"/>
                      <a:gd name="T44" fmla="*/ 309 w 364"/>
                      <a:gd name="T45" fmla="*/ 81 h 151"/>
                      <a:gd name="T46" fmla="*/ 315 w 364"/>
                      <a:gd name="T47" fmla="*/ 43 h 151"/>
                      <a:gd name="T48" fmla="*/ 337 w 364"/>
                      <a:gd name="T49" fmla="*/ 51 h 151"/>
                      <a:gd name="T50" fmla="*/ 333 w 364"/>
                      <a:gd name="T51" fmla="*/ 82 h 151"/>
                      <a:gd name="T52" fmla="*/ 330 w 364"/>
                      <a:gd name="T53" fmla="*/ 96 h 151"/>
                      <a:gd name="T54" fmla="*/ 346 w 364"/>
                      <a:gd name="T55" fmla="*/ 114 h 151"/>
                      <a:gd name="T56" fmla="*/ 364 w 364"/>
                      <a:gd name="T57" fmla="*/ 151 h 151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364"/>
                      <a:gd name="T88" fmla="*/ 0 h 151"/>
                      <a:gd name="T89" fmla="*/ 364 w 364"/>
                      <a:gd name="T90" fmla="*/ 151 h 151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364" h="151">
                        <a:moveTo>
                          <a:pt x="127" y="102"/>
                        </a:moveTo>
                        <a:lnTo>
                          <a:pt x="97" y="90"/>
                        </a:lnTo>
                        <a:lnTo>
                          <a:pt x="49" y="90"/>
                        </a:lnTo>
                        <a:lnTo>
                          <a:pt x="0" y="97"/>
                        </a:lnTo>
                        <a:lnTo>
                          <a:pt x="76" y="69"/>
                        </a:lnTo>
                        <a:lnTo>
                          <a:pt x="138" y="67"/>
                        </a:lnTo>
                        <a:lnTo>
                          <a:pt x="115" y="52"/>
                        </a:lnTo>
                        <a:lnTo>
                          <a:pt x="69" y="39"/>
                        </a:lnTo>
                        <a:lnTo>
                          <a:pt x="129" y="36"/>
                        </a:lnTo>
                        <a:lnTo>
                          <a:pt x="151" y="48"/>
                        </a:lnTo>
                        <a:lnTo>
                          <a:pt x="180" y="61"/>
                        </a:lnTo>
                        <a:lnTo>
                          <a:pt x="199" y="43"/>
                        </a:lnTo>
                        <a:lnTo>
                          <a:pt x="163" y="6"/>
                        </a:lnTo>
                        <a:lnTo>
                          <a:pt x="189" y="0"/>
                        </a:lnTo>
                        <a:lnTo>
                          <a:pt x="210" y="0"/>
                        </a:lnTo>
                        <a:lnTo>
                          <a:pt x="228" y="49"/>
                        </a:lnTo>
                        <a:lnTo>
                          <a:pt x="246" y="31"/>
                        </a:lnTo>
                        <a:lnTo>
                          <a:pt x="252" y="13"/>
                        </a:lnTo>
                        <a:lnTo>
                          <a:pt x="270" y="33"/>
                        </a:lnTo>
                        <a:lnTo>
                          <a:pt x="283" y="54"/>
                        </a:lnTo>
                        <a:lnTo>
                          <a:pt x="289" y="64"/>
                        </a:lnTo>
                        <a:lnTo>
                          <a:pt x="295" y="76"/>
                        </a:lnTo>
                        <a:lnTo>
                          <a:pt x="309" y="81"/>
                        </a:lnTo>
                        <a:lnTo>
                          <a:pt x="315" y="43"/>
                        </a:lnTo>
                        <a:lnTo>
                          <a:pt x="337" y="51"/>
                        </a:lnTo>
                        <a:lnTo>
                          <a:pt x="333" y="82"/>
                        </a:lnTo>
                        <a:lnTo>
                          <a:pt x="330" y="96"/>
                        </a:lnTo>
                        <a:lnTo>
                          <a:pt x="346" y="114"/>
                        </a:lnTo>
                        <a:lnTo>
                          <a:pt x="364" y="151"/>
                        </a:lnTo>
                      </a:path>
                    </a:pathLst>
                  </a:custGeom>
                  <a:noFill/>
                  <a:ln w="12700">
                    <a:solidFill>
                      <a:srgbClr val="5F3F1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49192" name="Freeform 41"/>
                  <p:cNvSpPr>
                    <a:spLocks/>
                  </p:cNvSpPr>
                  <p:nvPr/>
                </p:nvSpPr>
                <p:spPr bwMode="auto">
                  <a:xfrm>
                    <a:off x="3917" y="1756"/>
                    <a:ext cx="102" cy="230"/>
                  </a:xfrm>
                  <a:custGeom>
                    <a:avLst/>
                    <a:gdLst>
                      <a:gd name="T0" fmla="*/ 54 w 102"/>
                      <a:gd name="T1" fmla="*/ 0 h 230"/>
                      <a:gd name="T2" fmla="*/ 79 w 102"/>
                      <a:gd name="T3" fmla="*/ 54 h 230"/>
                      <a:gd name="T4" fmla="*/ 91 w 102"/>
                      <a:gd name="T5" fmla="*/ 83 h 230"/>
                      <a:gd name="T6" fmla="*/ 100 w 102"/>
                      <a:gd name="T7" fmla="*/ 111 h 230"/>
                      <a:gd name="T8" fmla="*/ 102 w 102"/>
                      <a:gd name="T9" fmla="*/ 132 h 230"/>
                      <a:gd name="T10" fmla="*/ 96 w 102"/>
                      <a:gd name="T11" fmla="*/ 158 h 230"/>
                      <a:gd name="T12" fmla="*/ 88 w 102"/>
                      <a:gd name="T13" fmla="*/ 170 h 230"/>
                      <a:gd name="T14" fmla="*/ 79 w 102"/>
                      <a:gd name="T15" fmla="*/ 134 h 230"/>
                      <a:gd name="T16" fmla="*/ 69 w 102"/>
                      <a:gd name="T17" fmla="*/ 104 h 230"/>
                      <a:gd name="T18" fmla="*/ 49 w 102"/>
                      <a:gd name="T19" fmla="*/ 68 h 230"/>
                      <a:gd name="T20" fmla="*/ 31 w 102"/>
                      <a:gd name="T21" fmla="*/ 41 h 230"/>
                      <a:gd name="T22" fmla="*/ 19 w 102"/>
                      <a:gd name="T23" fmla="*/ 101 h 230"/>
                      <a:gd name="T24" fmla="*/ 45 w 102"/>
                      <a:gd name="T25" fmla="*/ 135 h 230"/>
                      <a:gd name="T26" fmla="*/ 58 w 102"/>
                      <a:gd name="T27" fmla="*/ 153 h 230"/>
                      <a:gd name="T28" fmla="*/ 66 w 102"/>
                      <a:gd name="T29" fmla="*/ 230 h 230"/>
                      <a:gd name="T30" fmla="*/ 22 w 102"/>
                      <a:gd name="T31" fmla="*/ 212 h 230"/>
                      <a:gd name="T32" fmla="*/ 13 w 102"/>
                      <a:gd name="T33" fmla="*/ 182 h 230"/>
                      <a:gd name="T34" fmla="*/ 0 w 102"/>
                      <a:gd name="T35" fmla="*/ 146 h 23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02"/>
                      <a:gd name="T55" fmla="*/ 0 h 230"/>
                      <a:gd name="T56" fmla="*/ 102 w 102"/>
                      <a:gd name="T57" fmla="*/ 230 h 230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02" h="230">
                        <a:moveTo>
                          <a:pt x="54" y="0"/>
                        </a:moveTo>
                        <a:lnTo>
                          <a:pt x="79" y="54"/>
                        </a:lnTo>
                        <a:lnTo>
                          <a:pt x="91" y="83"/>
                        </a:lnTo>
                        <a:lnTo>
                          <a:pt x="100" y="111"/>
                        </a:lnTo>
                        <a:lnTo>
                          <a:pt x="102" y="132"/>
                        </a:lnTo>
                        <a:lnTo>
                          <a:pt x="96" y="158"/>
                        </a:lnTo>
                        <a:lnTo>
                          <a:pt x="88" y="170"/>
                        </a:lnTo>
                        <a:lnTo>
                          <a:pt x="79" y="134"/>
                        </a:lnTo>
                        <a:lnTo>
                          <a:pt x="69" y="104"/>
                        </a:lnTo>
                        <a:lnTo>
                          <a:pt x="49" y="68"/>
                        </a:lnTo>
                        <a:lnTo>
                          <a:pt x="31" y="41"/>
                        </a:lnTo>
                        <a:lnTo>
                          <a:pt x="19" y="101"/>
                        </a:lnTo>
                        <a:lnTo>
                          <a:pt x="45" y="135"/>
                        </a:lnTo>
                        <a:lnTo>
                          <a:pt x="58" y="153"/>
                        </a:lnTo>
                        <a:lnTo>
                          <a:pt x="66" y="230"/>
                        </a:lnTo>
                        <a:lnTo>
                          <a:pt x="22" y="212"/>
                        </a:lnTo>
                        <a:lnTo>
                          <a:pt x="13" y="182"/>
                        </a:lnTo>
                        <a:lnTo>
                          <a:pt x="0" y="146"/>
                        </a:lnTo>
                      </a:path>
                    </a:pathLst>
                  </a:custGeom>
                  <a:noFill/>
                  <a:ln w="12700">
                    <a:solidFill>
                      <a:srgbClr val="5F3F1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</p:grpSp>
          <p:sp>
            <p:nvSpPr>
              <p:cNvPr id="49186" name="Oval 42"/>
              <p:cNvSpPr>
                <a:spLocks noChangeArrowheads="1"/>
              </p:cNvSpPr>
              <p:nvPr/>
            </p:nvSpPr>
            <p:spPr bwMode="auto">
              <a:xfrm>
                <a:off x="3565" y="2003"/>
                <a:ext cx="24" cy="26"/>
              </a:xfrm>
              <a:prstGeom prst="ellipse">
                <a:avLst/>
              </a:prstGeom>
              <a:solidFill>
                <a:srgbClr val="FF5FBF"/>
              </a:solidFill>
              <a:ln w="12700">
                <a:solidFill>
                  <a:srgbClr val="FF009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49169" name="Group 43"/>
            <p:cNvGrpSpPr>
              <a:grpSpLocks/>
            </p:cNvGrpSpPr>
            <p:nvPr/>
          </p:nvGrpSpPr>
          <p:grpSpPr bwMode="auto">
            <a:xfrm>
              <a:off x="3200" y="2106"/>
              <a:ext cx="945" cy="1163"/>
              <a:chOff x="3200" y="2106"/>
              <a:chExt cx="945" cy="1163"/>
            </a:xfrm>
          </p:grpSpPr>
          <p:sp>
            <p:nvSpPr>
              <p:cNvPr id="49170" name="Freeform 44"/>
              <p:cNvSpPr>
                <a:spLocks/>
              </p:cNvSpPr>
              <p:nvPr/>
            </p:nvSpPr>
            <p:spPr bwMode="auto">
              <a:xfrm>
                <a:off x="3645" y="2106"/>
                <a:ext cx="86" cy="363"/>
              </a:xfrm>
              <a:custGeom>
                <a:avLst/>
                <a:gdLst>
                  <a:gd name="T0" fmla="*/ 86 w 86"/>
                  <a:gd name="T1" fmla="*/ 5 h 363"/>
                  <a:gd name="T2" fmla="*/ 17 w 86"/>
                  <a:gd name="T3" fmla="*/ 351 h 363"/>
                  <a:gd name="T4" fmla="*/ 0 w 86"/>
                  <a:gd name="T5" fmla="*/ 363 h 363"/>
                  <a:gd name="T6" fmla="*/ 73 w 86"/>
                  <a:gd name="T7" fmla="*/ 3 h 363"/>
                  <a:gd name="T8" fmla="*/ 77 w 86"/>
                  <a:gd name="T9" fmla="*/ 0 h 363"/>
                  <a:gd name="T10" fmla="*/ 83 w 86"/>
                  <a:gd name="T11" fmla="*/ 0 h 363"/>
                  <a:gd name="T12" fmla="*/ 86 w 86"/>
                  <a:gd name="T13" fmla="*/ 5 h 3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363"/>
                  <a:gd name="T23" fmla="*/ 86 w 86"/>
                  <a:gd name="T24" fmla="*/ 363 h 3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363">
                    <a:moveTo>
                      <a:pt x="86" y="5"/>
                    </a:moveTo>
                    <a:lnTo>
                      <a:pt x="17" y="351"/>
                    </a:lnTo>
                    <a:lnTo>
                      <a:pt x="0" y="363"/>
                    </a:lnTo>
                    <a:lnTo>
                      <a:pt x="73" y="3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86" y="5"/>
                    </a:lnTo>
                    <a:close/>
                  </a:path>
                </a:pathLst>
              </a:custGeom>
              <a:solidFill>
                <a:srgbClr val="BF7F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49171" name="Group 45"/>
              <p:cNvGrpSpPr>
                <a:grpSpLocks/>
              </p:cNvGrpSpPr>
              <p:nvPr/>
            </p:nvGrpSpPr>
            <p:grpSpPr bwMode="auto">
              <a:xfrm>
                <a:off x="3200" y="2242"/>
                <a:ext cx="945" cy="1027"/>
                <a:chOff x="3200" y="2242"/>
                <a:chExt cx="945" cy="1027"/>
              </a:xfrm>
            </p:grpSpPr>
            <p:sp>
              <p:nvSpPr>
                <p:cNvPr id="49175" name="Freeform 46"/>
                <p:cNvSpPr>
                  <a:spLocks/>
                </p:cNvSpPr>
                <p:nvPr/>
              </p:nvSpPr>
              <p:spPr bwMode="auto">
                <a:xfrm>
                  <a:off x="3200" y="2242"/>
                  <a:ext cx="945" cy="1027"/>
                </a:xfrm>
                <a:custGeom>
                  <a:avLst/>
                  <a:gdLst>
                    <a:gd name="T0" fmla="*/ 327 w 945"/>
                    <a:gd name="T1" fmla="*/ 10 h 1027"/>
                    <a:gd name="T2" fmla="*/ 281 w 945"/>
                    <a:gd name="T3" fmla="*/ 21 h 1027"/>
                    <a:gd name="T4" fmla="*/ 231 w 945"/>
                    <a:gd name="T5" fmla="*/ 32 h 1027"/>
                    <a:gd name="T6" fmla="*/ 195 w 945"/>
                    <a:gd name="T7" fmla="*/ 43 h 1027"/>
                    <a:gd name="T8" fmla="*/ 165 w 945"/>
                    <a:gd name="T9" fmla="*/ 59 h 1027"/>
                    <a:gd name="T10" fmla="*/ 140 w 945"/>
                    <a:gd name="T11" fmla="*/ 79 h 1027"/>
                    <a:gd name="T12" fmla="*/ 115 w 945"/>
                    <a:gd name="T13" fmla="*/ 104 h 1027"/>
                    <a:gd name="T14" fmla="*/ 80 w 945"/>
                    <a:gd name="T15" fmla="*/ 156 h 1027"/>
                    <a:gd name="T16" fmla="*/ 0 w 945"/>
                    <a:gd name="T17" fmla="*/ 294 h 1027"/>
                    <a:gd name="T18" fmla="*/ 22 w 945"/>
                    <a:gd name="T19" fmla="*/ 317 h 1027"/>
                    <a:gd name="T20" fmla="*/ 231 w 945"/>
                    <a:gd name="T21" fmla="*/ 416 h 1027"/>
                    <a:gd name="T22" fmla="*/ 224 w 945"/>
                    <a:gd name="T23" fmla="*/ 633 h 1027"/>
                    <a:gd name="T24" fmla="*/ 205 w 945"/>
                    <a:gd name="T25" fmla="*/ 791 h 1027"/>
                    <a:gd name="T26" fmla="*/ 151 w 945"/>
                    <a:gd name="T27" fmla="*/ 944 h 1027"/>
                    <a:gd name="T28" fmla="*/ 890 w 945"/>
                    <a:gd name="T29" fmla="*/ 1027 h 1027"/>
                    <a:gd name="T30" fmla="*/ 771 w 945"/>
                    <a:gd name="T31" fmla="*/ 639 h 1027"/>
                    <a:gd name="T32" fmla="*/ 810 w 945"/>
                    <a:gd name="T33" fmla="*/ 600 h 1027"/>
                    <a:gd name="T34" fmla="*/ 831 w 945"/>
                    <a:gd name="T35" fmla="*/ 538 h 1027"/>
                    <a:gd name="T36" fmla="*/ 833 w 945"/>
                    <a:gd name="T37" fmla="*/ 477 h 1027"/>
                    <a:gd name="T38" fmla="*/ 837 w 945"/>
                    <a:gd name="T39" fmla="*/ 423 h 1027"/>
                    <a:gd name="T40" fmla="*/ 876 w 945"/>
                    <a:gd name="T41" fmla="*/ 135 h 1027"/>
                    <a:gd name="T42" fmla="*/ 849 w 945"/>
                    <a:gd name="T43" fmla="*/ 85 h 1027"/>
                    <a:gd name="T44" fmla="*/ 803 w 945"/>
                    <a:gd name="T45" fmla="*/ 56 h 1027"/>
                    <a:gd name="T46" fmla="*/ 665 w 945"/>
                    <a:gd name="T47" fmla="*/ 13 h 1027"/>
                    <a:gd name="T48" fmla="*/ 639 w 945"/>
                    <a:gd name="T49" fmla="*/ 5 h 1027"/>
                    <a:gd name="T50" fmla="*/ 615 w 945"/>
                    <a:gd name="T51" fmla="*/ 0 h 1027"/>
                    <a:gd name="T52" fmla="*/ 622 w 945"/>
                    <a:gd name="T53" fmla="*/ 28 h 1027"/>
                    <a:gd name="T54" fmla="*/ 639 w 945"/>
                    <a:gd name="T55" fmla="*/ 56 h 1027"/>
                    <a:gd name="T56" fmla="*/ 657 w 945"/>
                    <a:gd name="T57" fmla="*/ 88 h 1027"/>
                    <a:gd name="T58" fmla="*/ 666 w 945"/>
                    <a:gd name="T59" fmla="*/ 114 h 1027"/>
                    <a:gd name="T60" fmla="*/ 668 w 945"/>
                    <a:gd name="T61" fmla="*/ 148 h 1027"/>
                    <a:gd name="T62" fmla="*/ 658 w 945"/>
                    <a:gd name="T63" fmla="*/ 181 h 1027"/>
                    <a:gd name="T64" fmla="*/ 636 w 945"/>
                    <a:gd name="T65" fmla="*/ 206 h 1027"/>
                    <a:gd name="T66" fmla="*/ 600 w 945"/>
                    <a:gd name="T67" fmla="*/ 226 h 1027"/>
                    <a:gd name="T68" fmla="*/ 561 w 945"/>
                    <a:gd name="T69" fmla="*/ 239 h 1027"/>
                    <a:gd name="T70" fmla="*/ 517 w 945"/>
                    <a:gd name="T71" fmla="*/ 239 h 1027"/>
                    <a:gd name="T72" fmla="*/ 476 w 945"/>
                    <a:gd name="T73" fmla="*/ 226 h 1027"/>
                    <a:gd name="T74" fmla="*/ 426 w 945"/>
                    <a:gd name="T75" fmla="*/ 199 h 1027"/>
                    <a:gd name="T76" fmla="*/ 393 w 945"/>
                    <a:gd name="T77" fmla="*/ 169 h 1027"/>
                    <a:gd name="T78" fmla="*/ 376 w 945"/>
                    <a:gd name="T79" fmla="*/ 130 h 1027"/>
                    <a:gd name="T80" fmla="*/ 361 w 945"/>
                    <a:gd name="T81" fmla="*/ 85 h 1027"/>
                    <a:gd name="T82" fmla="*/ 346 w 945"/>
                    <a:gd name="T83" fmla="*/ 35 h 1027"/>
                    <a:gd name="T84" fmla="*/ 343 w 945"/>
                    <a:gd name="T85" fmla="*/ 5 h 102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45"/>
                    <a:gd name="T130" fmla="*/ 0 h 1027"/>
                    <a:gd name="T131" fmla="*/ 945 w 945"/>
                    <a:gd name="T132" fmla="*/ 1027 h 102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45" h="1027">
                      <a:moveTo>
                        <a:pt x="343" y="5"/>
                      </a:moveTo>
                      <a:lnTo>
                        <a:pt x="327" y="10"/>
                      </a:lnTo>
                      <a:lnTo>
                        <a:pt x="303" y="16"/>
                      </a:lnTo>
                      <a:lnTo>
                        <a:pt x="281" y="21"/>
                      </a:lnTo>
                      <a:lnTo>
                        <a:pt x="255" y="27"/>
                      </a:lnTo>
                      <a:lnTo>
                        <a:pt x="231" y="32"/>
                      </a:lnTo>
                      <a:lnTo>
                        <a:pt x="210" y="38"/>
                      </a:lnTo>
                      <a:lnTo>
                        <a:pt x="195" y="43"/>
                      </a:lnTo>
                      <a:lnTo>
                        <a:pt x="181" y="50"/>
                      </a:lnTo>
                      <a:lnTo>
                        <a:pt x="165" y="59"/>
                      </a:lnTo>
                      <a:lnTo>
                        <a:pt x="152" y="69"/>
                      </a:lnTo>
                      <a:lnTo>
                        <a:pt x="140" y="79"/>
                      </a:lnTo>
                      <a:lnTo>
                        <a:pt x="128" y="90"/>
                      </a:lnTo>
                      <a:lnTo>
                        <a:pt x="115" y="104"/>
                      </a:lnTo>
                      <a:lnTo>
                        <a:pt x="102" y="122"/>
                      </a:lnTo>
                      <a:lnTo>
                        <a:pt x="80" y="156"/>
                      </a:lnTo>
                      <a:lnTo>
                        <a:pt x="44" y="218"/>
                      </a:lnTo>
                      <a:lnTo>
                        <a:pt x="0" y="294"/>
                      </a:lnTo>
                      <a:lnTo>
                        <a:pt x="5" y="305"/>
                      </a:lnTo>
                      <a:lnTo>
                        <a:pt x="22" y="317"/>
                      </a:lnTo>
                      <a:lnTo>
                        <a:pt x="224" y="393"/>
                      </a:lnTo>
                      <a:lnTo>
                        <a:pt x="231" y="416"/>
                      </a:lnTo>
                      <a:lnTo>
                        <a:pt x="233" y="508"/>
                      </a:lnTo>
                      <a:lnTo>
                        <a:pt x="224" y="633"/>
                      </a:lnTo>
                      <a:lnTo>
                        <a:pt x="215" y="729"/>
                      </a:lnTo>
                      <a:lnTo>
                        <a:pt x="205" y="791"/>
                      </a:lnTo>
                      <a:lnTo>
                        <a:pt x="184" y="875"/>
                      </a:lnTo>
                      <a:lnTo>
                        <a:pt x="151" y="944"/>
                      </a:lnTo>
                      <a:lnTo>
                        <a:pt x="107" y="1027"/>
                      </a:lnTo>
                      <a:lnTo>
                        <a:pt x="890" y="1027"/>
                      </a:lnTo>
                      <a:lnTo>
                        <a:pt x="807" y="818"/>
                      </a:lnTo>
                      <a:lnTo>
                        <a:pt x="771" y="639"/>
                      </a:lnTo>
                      <a:lnTo>
                        <a:pt x="789" y="623"/>
                      </a:lnTo>
                      <a:lnTo>
                        <a:pt x="810" y="600"/>
                      </a:lnTo>
                      <a:lnTo>
                        <a:pt x="823" y="572"/>
                      </a:lnTo>
                      <a:lnTo>
                        <a:pt x="831" y="538"/>
                      </a:lnTo>
                      <a:lnTo>
                        <a:pt x="832" y="507"/>
                      </a:lnTo>
                      <a:lnTo>
                        <a:pt x="833" y="477"/>
                      </a:lnTo>
                      <a:lnTo>
                        <a:pt x="834" y="454"/>
                      </a:lnTo>
                      <a:lnTo>
                        <a:pt x="837" y="423"/>
                      </a:lnTo>
                      <a:lnTo>
                        <a:pt x="945" y="333"/>
                      </a:lnTo>
                      <a:lnTo>
                        <a:pt x="876" y="135"/>
                      </a:lnTo>
                      <a:lnTo>
                        <a:pt x="865" y="106"/>
                      </a:lnTo>
                      <a:lnTo>
                        <a:pt x="849" y="85"/>
                      </a:lnTo>
                      <a:lnTo>
                        <a:pt x="829" y="68"/>
                      </a:lnTo>
                      <a:lnTo>
                        <a:pt x="803" y="56"/>
                      </a:lnTo>
                      <a:lnTo>
                        <a:pt x="685" y="20"/>
                      </a:lnTo>
                      <a:lnTo>
                        <a:pt x="665" y="13"/>
                      </a:lnTo>
                      <a:lnTo>
                        <a:pt x="651" y="8"/>
                      </a:lnTo>
                      <a:lnTo>
                        <a:pt x="639" y="5"/>
                      </a:lnTo>
                      <a:lnTo>
                        <a:pt x="627" y="2"/>
                      </a:lnTo>
                      <a:lnTo>
                        <a:pt x="615" y="0"/>
                      </a:lnTo>
                      <a:lnTo>
                        <a:pt x="615" y="17"/>
                      </a:lnTo>
                      <a:lnTo>
                        <a:pt x="622" y="28"/>
                      </a:lnTo>
                      <a:lnTo>
                        <a:pt x="629" y="41"/>
                      </a:lnTo>
                      <a:lnTo>
                        <a:pt x="639" y="56"/>
                      </a:lnTo>
                      <a:lnTo>
                        <a:pt x="648" y="70"/>
                      </a:lnTo>
                      <a:lnTo>
                        <a:pt x="657" y="88"/>
                      </a:lnTo>
                      <a:lnTo>
                        <a:pt x="662" y="102"/>
                      </a:lnTo>
                      <a:lnTo>
                        <a:pt x="666" y="114"/>
                      </a:lnTo>
                      <a:lnTo>
                        <a:pt x="668" y="130"/>
                      </a:lnTo>
                      <a:lnTo>
                        <a:pt x="668" y="148"/>
                      </a:lnTo>
                      <a:lnTo>
                        <a:pt x="664" y="164"/>
                      </a:lnTo>
                      <a:lnTo>
                        <a:pt x="658" y="181"/>
                      </a:lnTo>
                      <a:lnTo>
                        <a:pt x="649" y="195"/>
                      </a:lnTo>
                      <a:lnTo>
                        <a:pt x="636" y="206"/>
                      </a:lnTo>
                      <a:lnTo>
                        <a:pt x="618" y="218"/>
                      </a:lnTo>
                      <a:lnTo>
                        <a:pt x="600" y="226"/>
                      </a:lnTo>
                      <a:lnTo>
                        <a:pt x="581" y="234"/>
                      </a:lnTo>
                      <a:lnTo>
                        <a:pt x="561" y="239"/>
                      </a:lnTo>
                      <a:lnTo>
                        <a:pt x="542" y="242"/>
                      </a:lnTo>
                      <a:lnTo>
                        <a:pt x="517" y="239"/>
                      </a:lnTo>
                      <a:lnTo>
                        <a:pt x="497" y="233"/>
                      </a:lnTo>
                      <a:lnTo>
                        <a:pt x="476" y="226"/>
                      </a:lnTo>
                      <a:lnTo>
                        <a:pt x="453" y="214"/>
                      </a:lnTo>
                      <a:lnTo>
                        <a:pt x="426" y="199"/>
                      </a:lnTo>
                      <a:lnTo>
                        <a:pt x="411" y="189"/>
                      </a:lnTo>
                      <a:lnTo>
                        <a:pt x="393" y="169"/>
                      </a:lnTo>
                      <a:lnTo>
                        <a:pt x="386" y="150"/>
                      </a:lnTo>
                      <a:lnTo>
                        <a:pt x="376" y="130"/>
                      </a:lnTo>
                      <a:lnTo>
                        <a:pt x="368" y="109"/>
                      </a:lnTo>
                      <a:lnTo>
                        <a:pt x="361" y="85"/>
                      </a:lnTo>
                      <a:lnTo>
                        <a:pt x="355" y="63"/>
                      </a:lnTo>
                      <a:lnTo>
                        <a:pt x="346" y="35"/>
                      </a:lnTo>
                      <a:lnTo>
                        <a:pt x="342" y="15"/>
                      </a:lnTo>
                      <a:lnTo>
                        <a:pt x="343" y="5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grpSp>
              <p:nvGrpSpPr>
                <p:cNvPr id="49176" name="Group 47"/>
                <p:cNvGrpSpPr>
                  <a:grpSpLocks/>
                </p:cNvGrpSpPr>
                <p:nvPr/>
              </p:nvGrpSpPr>
              <p:grpSpPr bwMode="auto">
                <a:xfrm>
                  <a:off x="3232" y="2409"/>
                  <a:ext cx="511" cy="753"/>
                  <a:chOff x="3232" y="2409"/>
                  <a:chExt cx="511" cy="753"/>
                </a:xfrm>
              </p:grpSpPr>
              <p:sp>
                <p:nvSpPr>
                  <p:cNvPr id="49178" name="Freeform 48"/>
                  <p:cNvSpPr>
                    <a:spLocks/>
                  </p:cNvSpPr>
                  <p:nvPr/>
                </p:nvSpPr>
                <p:spPr bwMode="auto">
                  <a:xfrm>
                    <a:off x="3232" y="2409"/>
                    <a:ext cx="511" cy="753"/>
                  </a:xfrm>
                  <a:custGeom>
                    <a:avLst/>
                    <a:gdLst>
                      <a:gd name="T0" fmla="*/ 5 w 511"/>
                      <a:gd name="T1" fmla="*/ 176 h 753"/>
                      <a:gd name="T2" fmla="*/ 0 w 511"/>
                      <a:gd name="T3" fmla="*/ 276 h 753"/>
                      <a:gd name="T4" fmla="*/ 9 w 511"/>
                      <a:gd name="T5" fmla="*/ 458 h 753"/>
                      <a:gd name="T6" fmla="*/ 1 w 511"/>
                      <a:gd name="T7" fmla="*/ 554 h 753"/>
                      <a:gd name="T8" fmla="*/ 12 w 511"/>
                      <a:gd name="T9" fmla="*/ 660 h 753"/>
                      <a:gd name="T10" fmla="*/ 49 w 511"/>
                      <a:gd name="T11" fmla="*/ 753 h 753"/>
                      <a:gd name="T12" fmla="*/ 144 w 511"/>
                      <a:gd name="T13" fmla="*/ 742 h 753"/>
                      <a:gd name="T14" fmla="*/ 254 w 511"/>
                      <a:gd name="T15" fmla="*/ 668 h 753"/>
                      <a:gd name="T16" fmla="*/ 434 w 511"/>
                      <a:gd name="T17" fmla="*/ 396 h 753"/>
                      <a:gd name="T18" fmla="*/ 471 w 511"/>
                      <a:gd name="T19" fmla="*/ 341 h 753"/>
                      <a:gd name="T20" fmla="*/ 482 w 511"/>
                      <a:gd name="T21" fmla="*/ 312 h 753"/>
                      <a:gd name="T22" fmla="*/ 499 w 511"/>
                      <a:gd name="T23" fmla="*/ 254 h 753"/>
                      <a:gd name="T24" fmla="*/ 499 w 511"/>
                      <a:gd name="T25" fmla="*/ 234 h 753"/>
                      <a:gd name="T26" fmla="*/ 488 w 511"/>
                      <a:gd name="T27" fmla="*/ 214 h 753"/>
                      <a:gd name="T28" fmla="*/ 471 w 511"/>
                      <a:gd name="T29" fmla="*/ 192 h 753"/>
                      <a:gd name="T30" fmla="*/ 461 w 511"/>
                      <a:gd name="T31" fmla="*/ 174 h 753"/>
                      <a:gd name="T32" fmla="*/ 462 w 511"/>
                      <a:gd name="T33" fmla="*/ 156 h 753"/>
                      <a:gd name="T34" fmla="*/ 482 w 511"/>
                      <a:gd name="T35" fmla="*/ 162 h 753"/>
                      <a:gd name="T36" fmla="*/ 493 w 511"/>
                      <a:gd name="T37" fmla="*/ 185 h 753"/>
                      <a:gd name="T38" fmla="*/ 501 w 511"/>
                      <a:gd name="T39" fmla="*/ 198 h 753"/>
                      <a:gd name="T40" fmla="*/ 511 w 511"/>
                      <a:gd name="T41" fmla="*/ 194 h 753"/>
                      <a:gd name="T42" fmla="*/ 509 w 511"/>
                      <a:gd name="T43" fmla="*/ 170 h 753"/>
                      <a:gd name="T44" fmla="*/ 503 w 511"/>
                      <a:gd name="T45" fmla="*/ 124 h 753"/>
                      <a:gd name="T46" fmla="*/ 497 w 511"/>
                      <a:gd name="T47" fmla="*/ 101 h 753"/>
                      <a:gd name="T48" fmla="*/ 483 w 511"/>
                      <a:gd name="T49" fmla="*/ 90 h 753"/>
                      <a:gd name="T50" fmla="*/ 469 w 511"/>
                      <a:gd name="T51" fmla="*/ 49 h 753"/>
                      <a:gd name="T52" fmla="*/ 461 w 511"/>
                      <a:gd name="T53" fmla="*/ 21 h 753"/>
                      <a:gd name="T54" fmla="*/ 455 w 511"/>
                      <a:gd name="T55" fmla="*/ 3 h 753"/>
                      <a:gd name="T56" fmla="*/ 439 w 511"/>
                      <a:gd name="T57" fmla="*/ 0 h 753"/>
                      <a:gd name="T58" fmla="*/ 373 w 511"/>
                      <a:gd name="T59" fmla="*/ 97 h 753"/>
                      <a:gd name="T60" fmla="*/ 355 w 511"/>
                      <a:gd name="T61" fmla="*/ 124 h 753"/>
                      <a:gd name="T62" fmla="*/ 351 w 511"/>
                      <a:gd name="T63" fmla="*/ 141 h 753"/>
                      <a:gd name="T64" fmla="*/ 374 w 511"/>
                      <a:gd name="T65" fmla="*/ 222 h 753"/>
                      <a:gd name="T66" fmla="*/ 397 w 511"/>
                      <a:gd name="T67" fmla="*/ 297 h 753"/>
                      <a:gd name="T68" fmla="*/ 198 w 511"/>
                      <a:gd name="T69" fmla="*/ 460 h 753"/>
                      <a:gd name="T70" fmla="*/ 198 w 511"/>
                      <a:gd name="T71" fmla="*/ 228 h 753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511"/>
                      <a:gd name="T109" fmla="*/ 0 h 753"/>
                      <a:gd name="T110" fmla="*/ 511 w 511"/>
                      <a:gd name="T111" fmla="*/ 753 h 753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511" h="753">
                        <a:moveTo>
                          <a:pt x="18" y="129"/>
                        </a:moveTo>
                        <a:lnTo>
                          <a:pt x="5" y="176"/>
                        </a:lnTo>
                        <a:lnTo>
                          <a:pt x="3" y="210"/>
                        </a:lnTo>
                        <a:lnTo>
                          <a:pt x="0" y="276"/>
                        </a:lnTo>
                        <a:lnTo>
                          <a:pt x="9" y="357"/>
                        </a:lnTo>
                        <a:lnTo>
                          <a:pt x="9" y="458"/>
                        </a:lnTo>
                        <a:lnTo>
                          <a:pt x="4" y="509"/>
                        </a:lnTo>
                        <a:lnTo>
                          <a:pt x="1" y="554"/>
                        </a:lnTo>
                        <a:lnTo>
                          <a:pt x="3" y="609"/>
                        </a:lnTo>
                        <a:lnTo>
                          <a:pt x="12" y="660"/>
                        </a:lnTo>
                        <a:lnTo>
                          <a:pt x="24" y="711"/>
                        </a:lnTo>
                        <a:lnTo>
                          <a:pt x="49" y="753"/>
                        </a:lnTo>
                        <a:lnTo>
                          <a:pt x="99" y="748"/>
                        </a:lnTo>
                        <a:lnTo>
                          <a:pt x="144" y="742"/>
                        </a:lnTo>
                        <a:lnTo>
                          <a:pt x="204" y="723"/>
                        </a:lnTo>
                        <a:lnTo>
                          <a:pt x="254" y="668"/>
                        </a:lnTo>
                        <a:lnTo>
                          <a:pt x="288" y="621"/>
                        </a:lnTo>
                        <a:lnTo>
                          <a:pt x="434" y="396"/>
                        </a:lnTo>
                        <a:lnTo>
                          <a:pt x="465" y="354"/>
                        </a:lnTo>
                        <a:lnTo>
                          <a:pt x="471" y="341"/>
                        </a:lnTo>
                        <a:lnTo>
                          <a:pt x="476" y="326"/>
                        </a:lnTo>
                        <a:lnTo>
                          <a:pt x="482" y="312"/>
                        </a:lnTo>
                        <a:lnTo>
                          <a:pt x="486" y="296"/>
                        </a:lnTo>
                        <a:lnTo>
                          <a:pt x="499" y="254"/>
                        </a:lnTo>
                        <a:lnTo>
                          <a:pt x="501" y="245"/>
                        </a:lnTo>
                        <a:lnTo>
                          <a:pt x="499" y="234"/>
                        </a:lnTo>
                        <a:lnTo>
                          <a:pt x="494" y="224"/>
                        </a:lnTo>
                        <a:lnTo>
                          <a:pt x="488" y="214"/>
                        </a:lnTo>
                        <a:lnTo>
                          <a:pt x="481" y="203"/>
                        </a:lnTo>
                        <a:lnTo>
                          <a:pt x="471" y="192"/>
                        </a:lnTo>
                        <a:lnTo>
                          <a:pt x="468" y="182"/>
                        </a:lnTo>
                        <a:lnTo>
                          <a:pt x="461" y="174"/>
                        </a:lnTo>
                        <a:lnTo>
                          <a:pt x="447" y="163"/>
                        </a:lnTo>
                        <a:lnTo>
                          <a:pt x="462" y="156"/>
                        </a:lnTo>
                        <a:lnTo>
                          <a:pt x="475" y="153"/>
                        </a:lnTo>
                        <a:lnTo>
                          <a:pt x="482" y="162"/>
                        </a:lnTo>
                        <a:lnTo>
                          <a:pt x="490" y="175"/>
                        </a:lnTo>
                        <a:lnTo>
                          <a:pt x="493" y="185"/>
                        </a:lnTo>
                        <a:lnTo>
                          <a:pt x="496" y="192"/>
                        </a:lnTo>
                        <a:lnTo>
                          <a:pt x="501" y="198"/>
                        </a:lnTo>
                        <a:lnTo>
                          <a:pt x="508" y="201"/>
                        </a:lnTo>
                        <a:lnTo>
                          <a:pt x="511" y="194"/>
                        </a:lnTo>
                        <a:lnTo>
                          <a:pt x="510" y="184"/>
                        </a:lnTo>
                        <a:lnTo>
                          <a:pt x="509" y="170"/>
                        </a:lnTo>
                        <a:lnTo>
                          <a:pt x="506" y="147"/>
                        </a:lnTo>
                        <a:lnTo>
                          <a:pt x="503" y="124"/>
                        </a:lnTo>
                        <a:lnTo>
                          <a:pt x="498" y="119"/>
                        </a:lnTo>
                        <a:lnTo>
                          <a:pt x="497" y="101"/>
                        </a:lnTo>
                        <a:lnTo>
                          <a:pt x="495" y="95"/>
                        </a:lnTo>
                        <a:lnTo>
                          <a:pt x="483" y="90"/>
                        </a:lnTo>
                        <a:lnTo>
                          <a:pt x="475" y="66"/>
                        </a:lnTo>
                        <a:lnTo>
                          <a:pt x="469" y="49"/>
                        </a:lnTo>
                        <a:lnTo>
                          <a:pt x="463" y="34"/>
                        </a:lnTo>
                        <a:lnTo>
                          <a:pt x="461" y="21"/>
                        </a:lnTo>
                        <a:lnTo>
                          <a:pt x="460" y="12"/>
                        </a:lnTo>
                        <a:lnTo>
                          <a:pt x="455" y="3"/>
                        </a:lnTo>
                        <a:lnTo>
                          <a:pt x="447" y="0"/>
                        </a:lnTo>
                        <a:lnTo>
                          <a:pt x="439" y="0"/>
                        </a:lnTo>
                        <a:lnTo>
                          <a:pt x="432" y="31"/>
                        </a:lnTo>
                        <a:lnTo>
                          <a:pt x="373" y="97"/>
                        </a:lnTo>
                        <a:lnTo>
                          <a:pt x="361" y="115"/>
                        </a:lnTo>
                        <a:lnTo>
                          <a:pt x="355" y="124"/>
                        </a:lnTo>
                        <a:lnTo>
                          <a:pt x="352" y="133"/>
                        </a:lnTo>
                        <a:lnTo>
                          <a:pt x="351" y="141"/>
                        </a:lnTo>
                        <a:lnTo>
                          <a:pt x="361" y="171"/>
                        </a:lnTo>
                        <a:lnTo>
                          <a:pt x="374" y="222"/>
                        </a:lnTo>
                        <a:lnTo>
                          <a:pt x="387" y="252"/>
                        </a:lnTo>
                        <a:lnTo>
                          <a:pt x="397" y="297"/>
                        </a:lnTo>
                        <a:lnTo>
                          <a:pt x="309" y="366"/>
                        </a:lnTo>
                        <a:lnTo>
                          <a:pt x="198" y="460"/>
                        </a:lnTo>
                        <a:lnTo>
                          <a:pt x="202" y="348"/>
                        </a:lnTo>
                        <a:lnTo>
                          <a:pt x="198" y="228"/>
                        </a:lnTo>
                        <a:lnTo>
                          <a:pt x="18" y="129"/>
                        </a:lnTo>
                        <a:close/>
                      </a:path>
                    </a:pathLst>
                  </a:custGeom>
                  <a:solidFill>
                    <a:srgbClr val="FF9F7F"/>
                  </a:solidFill>
                  <a:ln w="12700">
                    <a:solidFill>
                      <a:srgbClr val="BF3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49179" name="Freeform 49"/>
                  <p:cNvSpPr>
                    <a:spLocks/>
                  </p:cNvSpPr>
                  <p:nvPr/>
                </p:nvSpPr>
                <p:spPr bwMode="auto">
                  <a:xfrm>
                    <a:off x="3642" y="2502"/>
                    <a:ext cx="72" cy="14"/>
                  </a:xfrm>
                  <a:custGeom>
                    <a:avLst/>
                    <a:gdLst>
                      <a:gd name="T0" fmla="*/ 0 w 72"/>
                      <a:gd name="T1" fmla="*/ 14 h 14"/>
                      <a:gd name="T2" fmla="*/ 47 w 72"/>
                      <a:gd name="T3" fmla="*/ 0 h 14"/>
                      <a:gd name="T4" fmla="*/ 72 w 72"/>
                      <a:gd name="T5" fmla="*/ 0 h 14"/>
                      <a:gd name="T6" fmla="*/ 0 60000 65536"/>
                      <a:gd name="T7" fmla="*/ 0 60000 65536"/>
                      <a:gd name="T8" fmla="*/ 0 60000 65536"/>
                      <a:gd name="T9" fmla="*/ 0 w 72"/>
                      <a:gd name="T10" fmla="*/ 0 h 14"/>
                      <a:gd name="T11" fmla="*/ 72 w 72"/>
                      <a:gd name="T12" fmla="*/ 14 h 1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2" h="14">
                        <a:moveTo>
                          <a:pt x="0" y="14"/>
                        </a:moveTo>
                        <a:lnTo>
                          <a:pt x="47" y="0"/>
                        </a:lnTo>
                        <a:lnTo>
                          <a:pt x="72" y="0"/>
                        </a:lnTo>
                      </a:path>
                    </a:pathLst>
                  </a:custGeom>
                  <a:noFill/>
                  <a:ln w="12700">
                    <a:solidFill>
                      <a:srgbClr val="BF3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49180" name="Freeform 50"/>
                  <p:cNvSpPr>
                    <a:spLocks/>
                  </p:cNvSpPr>
                  <p:nvPr/>
                </p:nvSpPr>
                <p:spPr bwMode="auto">
                  <a:xfrm>
                    <a:off x="3632" y="2533"/>
                    <a:ext cx="95" cy="20"/>
                  </a:xfrm>
                  <a:custGeom>
                    <a:avLst/>
                    <a:gdLst>
                      <a:gd name="T0" fmla="*/ 0 w 95"/>
                      <a:gd name="T1" fmla="*/ 20 h 20"/>
                      <a:gd name="T2" fmla="*/ 55 w 95"/>
                      <a:gd name="T3" fmla="*/ 4 h 20"/>
                      <a:gd name="T4" fmla="*/ 95 w 95"/>
                      <a:gd name="T5" fmla="*/ 0 h 20"/>
                      <a:gd name="T6" fmla="*/ 0 60000 65536"/>
                      <a:gd name="T7" fmla="*/ 0 60000 65536"/>
                      <a:gd name="T8" fmla="*/ 0 60000 65536"/>
                      <a:gd name="T9" fmla="*/ 0 w 95"/>
                      <a:gd name="T10" fmla="*/ 0 h 20"/>
                      <a:gd name="T11" fmla="*/ 95 w 95"/>
                      <a:gd name="T12" fmla="*/ 20 h 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95" h="20">
                        <a:moveTo>
                          <a:pt x="0" y="20"/>
                        </a:moveTo>
                        <a:lnTo>
                          <a:pt x="55" y="4"/>
                        </a:lnTo>
                        <a:lnTo>
                          <a:pt x="95" y="0"/>
                        </a:lnTo>
                      </a:path>
                    </a:pathLst>
                  </a:custGeom>
                  <a:noFill/>
                  <a:ln w="12700">
                    <a:solidFill>
                      <a:srgbClr val="BF3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49181" name="Freeform 51"/>
                  <p:cNvSpPr>
                    <a:spLocks/>
                  </p:cNvSpPr>
                  <p:nvPr/>
                </p:nvSpPr>
                <p:spPr bwMode="auto">
                  <a:xfrm>
                    <a:off x="3641" y="2487"/>
                    <a:ext cx="41" cy="28"/>
                  </a:xfrm>
                  <a:custGeom>
                    <a:avLst/>
                    <a:gdLst>
                      <a:gd name="T0" fmla="*/ 0 w 41"/>
                      <a:gd name="T1" fmla="*/ 28 h 28"/>
                      <a:gd name="T2" fmla="*/ 34 w 41"/>
                      <a:gd name="T3" fmla="*/ 0 h 28"/>
                      <a:gd name="T4" fmla="*/ 41 w 41"/>
                      <a:gd name="T5" fmla="*/ 15 h 28"/>
                      <a:gd name="T6" fmla="*/ 0 60000 65536"/>
                      <a:gd name="T7" fmla="*/ 0 60000 65536"/>
                      <a:gd name="T8" fmla="*/ 0 60000 65536"/>
                      <a:gd name="T9" fmla="*/ 0 w 41"/>
                      <a:gd name="T10" fmla="*/ 0 h 28"/>
                      <a:gd name="T11" fmla="*/ 41 w 41"/>
                      <a:gd name="T12" fmla="*/ 28 h 2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1" h="28">
                        <a:moveTo>
                          <a:pt x="0" y="28"/>
                        </a:moveTo>
                        <a:lnTo>
                          <a:pt x="34" y="0"/>
                        </a:lnTo>
                        <a:lnTo>
                          <a:pt x="41" y="15"/>
                        </a:lnTo>
                      </a:path>
                    </a:pathLst>
                  </a:custGeom>
                  <a:noFill/>
                  <a:ln w="12700">
                    <a:solidFill>
                      <a:srgbClr val="BF3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49182" name="Line 5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672" y="2438"/>
                    <a:ext cx="20" cy="9"/>
                  </a:xfrm>
                  <a:prstGeom prst="line">
                    <a:avLst/>
                  </a:prstGeom>
                  <a:noFill/>
                  <a:ln w="12700">
                    <a:solidFill>
                      <a:srgbClr val="BF3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sp>
              <p:nvSpPr>
                <p:cNvPr id="49177" name="Freeform 53"/>
                <p:cNvSpPr>
                  <a:spLocks/>
                </p:cNvSpPr>
                <p:nvPr/>
              </p:nvSpPr>
              <p:spPr bwMode="auto">
                <a:xfrm>
                  <a:off x="3200" y="2496"/>
                  <a:ext cx="241" cy="149"/>
                </a:xfrm>
                <a:custGeom>
                  <a:avLst/>
                  <a:gdLst>
                    <a:gd name="T0" fmla="*/ 110 w 241"/>
                    <a:gd name="T1" fmla="*/ 55 h 149"/>
                    <a:gd name="T2" fmla="*/ 20 w 241"/>
                    <a:gd name="T3" fmla="*/ 0 h 149"/>
                    <a:gd name="T4" fmla="*/ 0 w 241"/>
                    <a:gd name="T5" fmla="*/ 40 h 149"/>
                    <a:gd name="T6" fmla="*/ 5 w 241"/>
                    <a:gd name="T7" fmla="*/ 51 h 149"/>
                    <a:gd name="T8" fmla="*/ 22 w 241"/>
                    <a:gd name="T9" fmla="*/ 63 h 149"/>
                    <a:gd name="T10" fmla="*/ 241 w 241"/>
                    <a:gd name="T11" fmla="*/ 149 h 149"/>
                    <a:gd name="T12" fmla="*/ 241 w 241"/>
                    <a:gd name="T13" fmla="*/ 129 h 149"/>
                    <a:gd name="T14" fmla="*/ 110 w 241"/>
                    <a:gd name="T15" fmla="*/ 55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1"/>
                    <a:gd name="T25" fmla="*/ 0 h 149"/>
                    <a:gd name="T26" fmla="*/ 241 w 241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1" h="149">
                      <a:moveTo>
                        <a:pt x="110" y="55"/>
                      </a:moveTo>
                      <a:lnTo>
                        <a:pt x="20" y="0"/>
                      </a:lnTo>
                      <a:lnTo>
                        <a:pt x="0" y="40"/>
                      </a:lnTo>
                      <a:lnTo>
                        <a:pt x="5" y="51"/>
                      </a:lnTo>
                      <a:lnTo>
                        <a:pt x="22" y="63"/>
                      </a:lnTo>
                      <a:lnTo>
                        <a:pt x="241" y="149"/>
                      </a:lnTo>
                      <a:lnTo>
                        <a:pt x="241" y="129"/>
                      </a:lnTo>
                      <a:lnTo>
                        <a:pt x="110" y="55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49172" name="Group 54"/>
              <p:cNvGrpSpPr>
                <a:grpSpLocks/>
              </p:cNvGrpSpPr>
              <p:nvPr/>
            </p:nvGrpSpPr>
            <p:grpSpPr bwMode="auto">
              <a:xfrm>
                <a:off x="3597" y="2332"/>
                <a:ext cx="97" cy="174"/>
                <a:chOff x="3597" y="2332"/>
                <a:chExt cx="97" cy="174"/>
              </a:xfrm>
            </p:grpSpPr>
            <p:sp>
              <p:nvSpPr>
                <p:cNvPr id="49173" name="Freeform 55"/>
                <p:cNvSpPr>
                  <a:spLocks/>
                </p:cNvSpPr>
                <p:nvPr/>
              </p:nvSpPr>
              <p:spPr bwMode="auto">
                <a:xfrm>
                  <a:off x="3597" y="2335"/>
                  <a:ext cx="92" cy="171"/>
                </a:xfrm>
                <a:custGeom>
                  <a:avLst/>
                  <a:gdLst>
                    <a:gd name="T0" fmla="*/ 88 w 92"/>
                    <a:gd name="T1" fmla="*/ 0 h 171"/>
                    <a:gd name="T2" fmla="*/ 58 w 92"/>
                    <a:gd name="T3" fmla="*/ 11 h 171"/>
                    <a:gd name="T4" fmla="*/ 32 w 92"/>
                    <a:gd name="T5" fmla="*/ 25 h 171"/>
                    <a:gd name="T6" fmla="*/ 14 w 92"/>
                    <a:gd name="T7" fmla="*/ 54 h 171"/>
                    <a:gd name="T8" fmla="*/ 0 w 92"/>
                    <a:gd name="T9" fmla="*/ 75 h 171"/>
                    <a:gd name="T10" fmla="*/ 3 w 92"/>
                    <a:gd name="T11" fmla="*/ 98 h 171"/>
                    <a:gd name="T12" fmla="*/ 5 w 92"/>
                    <a:gd name="T13" fmla="*/ 143 h 171"/>
                    <a:gd name="T14" fmla="*/ 11 w 92"/>
                    <a:gd name="T15" fmla="*/ 171 h 171"/>
                    <a:gd name="T16" fmla="*/ 41 w 92"/>
                    <a:gd name="T17" fmla="*/ 139 h 171"/>
                    <a:gd name="T18" fmla="*/ 42 w 92"/>
                    <a:gd name="T19" fmla="*/ 111 h 171"/>
                    <a:gd name="T20" fmla="*/ 40 w 92"/>
                    <a:gd name="T21" fmla="*/ 98 h 171"/>
                    <a:gd name="T22" fmla="*/ 36 w 92"/>
                    <a:gd name="T23" fmla="*/ 89 h 171"/>
                    <a:gd name="T24" fmla="*/ 42 w 92"/>
                    <a:gd name="T25" fmla="*/ 85 h 171"/>
                    <a:gd name="T26" fmla="*/ 47 w 92"/>
                    <a:gd name="T27" fmla="*/ 78 h 171"/>
                    <a:gd name="T28" fmla="*/ 54 w 92"/>
                    <a:gd name="T29" fmla="*/ 67 h 171"/>
                    <a:gd name="T30" fmla="*/ 57 w 92"/>
                    <a:gd name="T31" fmla="*/ 55 h 171"/>
                    <a:gd name="T32" fmla="*/ 60 w 92"/>
                    <a:gd name="T33" fmla="*/ 44 h 171"/>
                    <a:gd name="T34" fmla="*/ 70 w 92"/>
                    <a:gd name="T35" fmla="*/ 42 h 171"/>
                    <a:gd name="T36" fmla="*/ 79 w 92"/>
                    <a:gd name="T37" fmla="*/ 37 h 171"/>
                    <a:gd name="T38" fmla="*/ 86 w 92"/>
                    <a:gd name="T39" fmla="*/ 31 h 171"/>
                    <a:gd name="T40" fmla="*/ 91 w 92"/>
                    <a:gd name="T41" fmla="*/ 22 h 171"/>
                    <a:gd name="T42" fmla="*/ 92 w 92"/>
                    <a:gd name="T43" fmla="*/ 10 h 171"/>
                    <a:gd name="T44" fmla="*/ 88 w 92"/>
                    <a:gd name="T45" fmla="*/ 0 h 17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92"/>
                    <a:gd name="T70" fmla="*/ 0 h 171"/>
                    <a:gd name="T71" fmla="*/ 92 w 92"/>
                    <a:gd name="T72" fmla="*/ 171 h 17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92" h="171">
                      <a:moveTo>
                        <a:pt x="88" y="0"/>
                      </a:moveTo>
                      <a:lnTo>
                        <a:pt x="58" y="11"/>
                      </a:lnTo>
                      <a:lnTo>
                        <a:pt x="32" y="25"/>
                      </a:lnTo>
                      <a:lnTo>
                        <a:pt x="14" y="54"/>
                      </a:lnTo>
                      <a:lnTo>
                        <a:pt x="0" y="75"/>
                      </a:lnTo>
                      <a:lnTo>
                        <a:pt x="3" y="98"/>
                      </a:lnTo>
                      <a:lnTo>
                        <a:pt x="5" y="143"/>
                      </a:lnTo>
                      <a:lnTo>
                        <a:pt x="11" y="171"/>
                      </a:lnTo>
                      <a:lnTo>
                        <a:pt x="41" y="139"/>
                      </a:lnTo>
                      <a:lnTo>
                        <a:pt x="42" y="111"/>
                      </a:lnTo>
                      <a:lnTo>
                        <a:pt x="40" y="98"/>
                      </a:lnTo>
                      <a:lnTo>
                        <a:pt x="36" y="89"/>
                      </a:lnTo>
                      <a:lnTo>
                        <a:pt x="42" y="85"/>
                      </a:lnTo>
                      <a:lnTo>
                        <a:pt x="47" y="78"/>
                      </a:lnTo>
                      <a:lnTo>
                        <a:pt x="54" y="67"/>
                      </a:lnTo>
                      <a:lnTo>
                        <a:pt x="57" y="55"/>
                      </a:lnTo>
                      <a:lnTo>
                        <a:pt x="60" y="44"/>
                      </a:lnTo>
                      <a:lnTo>
                        <a:pt x="70" y="42"/>
                      </a:lnTo>
                      <a:lnTo>
                        <a:pt x="79" y="37"/>
                      </a:lnTo>
                      <a:lnTo>
                        <a:pt x="86" y="31"/>
                      </a:lnTo>
                      <a:lnTo>
                        <a:pt x="91" y="22"/>
                      </a:lnTo>
                      <a:lnTo>
                        <a:pt x="92" y="10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 w="12700">
                  <a:solidFill>
                    <a:srgbClr val="BF3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174" name="Freeform 56"/>
                <p:cNvSpPr>
                  <a:spLocks/>
                </p:cNvSpPr>
                <p:nvPr/>
              </p:nvSpPr>
              <p:spPr bwMode="auto">
                <a:xfrm>
                  <a:off x="3655" y="2332"/>
                  <a:ext cx="39" cy="18"/>
                </a:xfrm>
                <a:custGeom>
                  <a:avLst/>
                  <a:gdLst>
                    <a:gd name="T0" fmla="*/ 0 w 39"/>
                    <a:gd name="T1" fmla="*/ 14 h 18"/>
                    <a:gd name="T2" fmla="*/ 38 w 39"/>
                    <a:gd name="T3" fmla="*/ 0 h 18"/>
                    <a:gd name="T4" fmla="*/ 39 w 39"/>
                    <a:gd name="T5" fmla="*/ 5 h 18"/>
                    <a:gd name="T6" fmla="*/ 35 w 39"/>
                    <a:gd name="T7" fmla="*/ 11 h 18"/>
                    <a:gd name="T8" fmla="*/ 15 w 39"/>
                    <a:gd name="T9" fmla="*/ 17 h 18"/>
                    <a:gd name="T10" fmla="*/ 10 w 39"/>
                    <a:gd name="T11" fmla="*/ 18 h 18"/>
                    <a:gd name="T12" fmla="*/ 4 w 39"/>
                    <a:gd name="T13" fmla="*/ 17 h 18"/>
                    <a:gd name="T14" fmla="*/ 0 w 39"/>
                    <a:gd name="T15" fmla="*/ 14 h 1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"/>
                    <a:gd name="T25" fmla="*/ 0 h 18"/>
                    <a:gd name="T26" fmla="*/ 39 w 39"/>
                    <a:gd name="T27" fmla="*/ 18 h 1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" h="18">
                      <a:moveTo>
                        <a:pt x="0" y="14"/>
                      </a:moveTo>
                      <a:lnTo>
                        <a:pt x="38" y="0"/>
                      </a:lnTo>
                      <a:lnTo>
                        <a:pt x="39" y="5"/>
                      </a:lnTo>
                      <a:lnTo>
                        <a:pt x="35" y="11"/>
                      </a:lnTo>
                      <a:lnTo>
                        <a:pt x="15" y="17"/>
                      </a:lnTo>
                      <a:lnTo>
                        <a:pt x="10" y="18"/>
                      </a:lnTo>
                      <a:lnTo>
                        <a:pt x="4" y="17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FF001F"/>
                </a:solidFill>
                <a:ln w="12700">
                  <a:solidFill>
                    <a:srgbClr val="FF001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49161" name="Freeform 57"/>
          <p:cNvSpPr>
            <a:spLocks/>
          </p:cNvSpPr>
          <p:nvPr/>
        </p:nvSpPr>
        <p:spPr bwMode="auto">
          <a:xfrm>
            <a:off x="5842000" y="3559175"/>
            <a:ext cx="982663" cy="1176338"/>
          </a:xfrm>
          <a:custGeom>
            <a:avLst/>
            <a:gdLst>
              <a:gd name="T0" fmla="*/ 240 w 619"/>
              <a:gd name="T1" fmla="*/ 0 h 741"/>
              <a:gd name="T2" fmla="*/ 600 w 619"/>
              <a:gd name="T3" fmla="*/ 72 h 741"/>
              <a:gd name="T4" fmla="*/ 573 w 619"/>
              <a:gd name="T5" fmla="*/ 81 h 741"/>
              <a:gd name="T6" fmla="*/ 619 w 619"/>
              <a:gd name="T7" fmla="*/ 102 h 741"/>
              <a:gd name="T8" fmla="*/ 414 w 619"/>
              <a:gd name="T9" fmla="*/ 741 h 741"/>
              <a:gd name="T10" fmla="*/ 153 w 619"/>
              <a:gd name="T11" fmla="*/ 711 h 741"/>
              <a:gd name="T12" fmla="*/ 0 w 619"/>
              <a:gd name="T13" fmla="*/ 627 h 741"/>
              <a:gd name="T14" fmla="*/ 240 w 619"/>
              <a:gd name="T15" fmla="*/ 0 h 7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19"/>
              <a:gd name="T25" fmla="*/ 0 h 741"/>
              <a:gd name="T26" fmla="*/ 619 w 619"/>
              <a:gd name="T27" fmla="*/ 741 h 74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19" h="741">
                <a:moveTo>
                  <a:pt x="240" y="0"/>
                </a:moveTo>
                <a:lnTo>
                  <a:pt x="600" y="72"/>
                </a:lnTo>
                <a:lnTo>
                  <a:pt x="573" y="81"/>
                </a:lnTo>
                <a:lnTo>
                  <a:pt x="619" y="102"/>
                </a:lnTo>
                <a:lnTo>
                  <a:pt x="414" y="741"/>
                </a:lnTo>
                <a:lnTo>
                  <a:pt x="153" y="711"/>
                </a:lnTo>
                <a:lnTo>
                  <a:pt x="0" y="627"/>
                </a:lnTo>
                <a:lnTo>
                  <a:pt x="240" y="0"/>
                </a:lnTo>
                <a:close/>
              </a:path>
            </a:pathLst>
          </a:custGeom>
          <a:solidFill>
            <a:srgbClr val="9FB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9162" name="Freeform 58"/>
          <p:cNvSpPr>
            <a:spLocks/>
          </p:cNvSpPr>
          <p:nvPr/>
        </p:nvSpPr>
        <p:spPr bwMode="auto">
          <a:xfrm>
            <a:off x="5692775" y="4292600"/>
            <a:ext cx="1023938" cy="573088"/>
          </a:xfrm>
          <a:custGeom>
            <a:avLst/>
            <a:gdLst>
              <a:gd name="T0" fmla="*/ 594 w 645"/>
              <a:gd name="T1" fmla="*/ 25 h 361"/>
              <a:gd name="T2" fmla="*/ 615 w 645"/>
              <a:gd name="T3" fmla="*/ 145 h 361"/>
              <a:gd name="T4" fmla="*/ 635 w 645"/>
              <a:gd name="T5" fmla="*/ 247 h 361"/>
              <a:gd name="T6" fmla="*/ 645 w 645"/>
              <a:gd name="T7" fmla="*/ 303 h 361"/>
              <a:gd name="T8" fmla="*/ 633 w 645"/>
              <a:gd name="T9" fmla="*/ 336 h 361"/>
              <a:gd name="T10" fmla="*/ 537 w 645"/>
              <a:gd name="T11" fmla="*/ 357 h 361"/>
              <a:gd name="T12" fmla="*/ 342 w 645"/>
              <a:gd name="T13" fmla="*/ 346 h 361"/>
              <a:gd name="T14" fmla="*/ 242 w 645"/>
              <a:gd name="T15" fmla="*/ 361 h 361"/>
              <a:gd name="T16" fmla="*/ 165 w 645"/>
              <a:gd name="T17" fmla="*/ 351 h 361"/>
              <a:gd name="T18" fmla="*/ 65 w 645"/>
              <a:gd name="T19" fmla="*/ 342 h 361"/>
              <a:gd name="T20" fmla="*/ 38 w 645"/>
              <a:gd name="T21" fmla="*/ 300 h 361"/>
              <a:gd name="T22" fmla="*/ 18 w 645"/>
              <a:gd name="T23" fmla="*/ 264 h 361"/>
              <a:gd name="T24" fmla="*/ 5 w 645"/>
              <a:gd name="T25" fmla="*/ 217 h 361"/>
              <a:gd name="T26" fmla="*/ 2 w 645"/>
              <a:gd name="T27" fmla="*/ 189 h 361"/>
              <a:gd name="T28" fmla="*/ 17 w 645"/>
              <a:gd name="T29" fmla="*/ 180 h 361"/>
              <a:gd name="T30" fmla="*/ 33 w 645"/>
              <a:gd name="T31" fmla="*/ 195 h 361"/>
              <a:gd name="T32" fmla="*/ 71 w 645"/>
              <a:gd name="T33" fmla="*/ 213 h 361"/>
              <a:gd name="T34" fmla="*/ 51 w 645"/>
              <a:gd name="T35" fmla="*/ 187 h 361"/>
              <a:gd name="T36" fmla="*/ 80 w 645"/>
              <a:gd name="T37" fmla="*/ 171 h 361"/>
              <a:gd name="T38" fmla="*/ 138 w 645"/>
              <a:gd name="T39" fmla="*/ 165 h 361"/>
              <a:gd name="T40" fmla="*/ 189 w 645"/>
              <a:gd name="T41" fmla="*/ 165 h 361"/>
              <a:gd name="T42" fmla="*/ 141 w 645"/>
              <a:gd name="T43" fmla="*/ 159 h 361"/>
              <a:gd name="T44" fmla="*/ 110 w 645"/>
              <a:gd name="T45" fmla="*/ 159 h 361"/>
              <a:gd name="T46" fmla="*/ 86 w 645"/>
              <a:gd name="T47" fmla="*/ 145 h 361"/>
              <a:gd name="T48" fmla="*/ 117 w 645"/>
              <a:gd name="T49" fmla="*/ 127 h 361"/>
              <a:gd name="T50" fmla="*/ 198 w 645"/>
              <a:gd name="T51" fmla="*/ 120 h 361"/>
              <a:gd name="T52" fmla="*/ 246 w 645"/>
              <a:gd name="T53" fmla="*/ 136 h 361"/>
              <a:gd name="T54" fmla="*/ 275 w 645"/>
              <a:gd name="T55" fmla="*/ 178 h 361"/>
              <a:gd name="T56" fmla="*/ 330 w 645"/>
              <a:gd name="T57" fmla="*/ 207 h 361"/>
              <a:gd name="T58" fmla="*/ 411 w 645"/>
              <a:gd name="T59" fmla="*/ 211 h 361"/>
              <a:gd name="T60" fmla="*/ 507 w 645"/>
              <a:gd name="T61" fmla="*/ 189 h 361"/>
              <a:gd name="T62" fmla="*/ 550 w 645"/>
              <a:gd name="T63" fmla="*/ 84 h 36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45"/>
              <a:gd name="T97" fmla="*/ 0 h 361"/>
              <a:gd name="T98" fmla="*/ 645 w 645"/>
              <a:gd name="T99" fmla="*/ 361 h 36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45" h="361">
                <a:moveTo>
                  <a:pt x="586" y="0"/>
                </a:moveTo>
                <a:lnTo>
                  <a:pt x="594" y="25"/>
                </a:lnTo>
                <a:lnTo>
                  <a:pt x="608" y="96"/>
                </a:lnTo>
                <a:lnTo>
                  <a:pt x="615" y="145"/>
                </a:lnTo>
                <a:lnTo>
                  <a:pt x="626" y="217"/>
                </a:lnTo>
                <a:lnTo>
                  <a:pt x="635" y="247"/>
                </a:lnTo>
                <a:lnTo>
                  <a:pt x="642" y="277"/>
                </a:lnTo>
                <a:lnTo>
                  <a:pt x="645" y="303"/>
                </a:lnTo>
                <a:lnTo>
                  <a:pt x="642" y="318"/>
                </a:lnTo>
                <a:lnTo>
                  <a:pt x="633" y="336"/>
                </a:lnTo>
                <a:lnTo>
                  <a:pt x="614" y="348"/>
                </a:lnTo>
                <a:lnTo>
                  <a:pt x="537" y="357"/>
                </a:lnTo>
                <a:lnTo>
                  <a:pt x="443" y="357"/>
                </a:lnTo>
                <a:lnTo>
                  <a:pt x="342" y="346"/>
                </a:lnTo>
                <a:lnTo>
                  <a:pt x="281" y="358"/>
                </a:lnTo>
                <a:lnTo>
                  <a:pt x="242" y="361"/>
                </a:lnTo>
                <a:lnTo>
                  <a:pt x="203" y="357"/>
                </a:lnTo>
                <a:lnTo>
                  <a:pt x="165" y="351"/>
                </a:lnTo>
                <a:lnTo>
                  <a:pt x="135" y="349"/>
                </a:lnTo>
                <a:lnTo>
                  <a:pt x="65" y="342"/>
                </a:lnTo>
                <a:lnTo>
                  <a:pt x="40" y="322"/>
                </a:lnTo>
                <a:lnTo>
                  <a:pt x="38" y="300"/>
                </a:lnTo>
                <a:lnTo>
                  <a:pt x="23" y="280"/>
                </a:lnTo>
                <a:lnTo>
                  <a:pt x="18" y="264"/>
                </a:lnTo>
                <a:lnTo>
                  <a:pt x="18" y="238"/>
                </a:lnTo>
                <a:lnTo>
                  <a:pt x="5" y="217"/>
                </a:lnTo>
                <a:lnTo>
                  <a:pt x="0" y="198"/>
                </a:lnTo>
                <a:lnTo>
                  <a:pt x="2" y="189"/>
                </a:lnTo>
                <a:lnTo>
                  <a:pt x="8" y="181"/>
                </a:lnTo>
                <a:lnTo>
                  <a:pt x="17" y="180"/>
                </a:lnTo>
                <a:lnTo>
                  <a:pt x="24" y="184"/>
                </a:lnTo>
                <a:lnTo>
                  <a:pt x="33" y="195"/>
                </a:lnTo>
                <a:lnTo>
                  <a:pt x="45" y="204"/>
                </a:lnTo>
                <a:lnTo>
                  <a:pt x="71" y="213"/>
                </a:lnTo>
                <a:lnTo>
                  <a:pt x="56" y="201"/>
                </a:lnTo>
                <a:lnTo>
                  <a:pt x="51" y="187"/>
                </a:lnTo>
                <a:lnTo>
                  <a:pt x="60" y="178"/>
                </a:lnTo>
                <a:lnTo>
                  <a:pt x="80" y="171"/>
                </a:lnTo>
                <a:lnTo>
                  <a:pt x="104" y="171"/>
                </a:lnTo>
                <a:lnTo>
                  <a:pt x="138" y="165"/>
                </a:lnTo>
                <a:lnTo>
                  <a:pt x="177" y="165"/>
                </a:lnTo>
                <a:lnTo>
                  <a:pt x="189" y="165"/>
                </a:lnTo>
                <a:lnTo>
                  <a:pt x="170" y="157"/>
                </a:lnTo>
                <a:lnTo>
                  <a:pt x="141" y="159"/>
                </a:lnTo>
                <a:lnTo>
                  <a:pt x="128" y="159"/>
                </a:lnTo>
                <a:lnTo>
                  <a:pt x="110" y="159"/>
                </a:lnTo>
                <a:lnTo>
                  <a:pt x="92" y="153"/>
                </a:lnTo>
                <a:lnTo>
                  <a:pt x="86" y="145"/>
                </a:lnTo>
                <a:lnTo>
                  <a:pt x="83" y="133"/>
                </a:lnTo>
                <a:lnTo>
                  <a:pt x="117" y="127"/>
                </a:lnTo>
                <a:lnTo>
                  <a:pt x="164" y="123"/>
                </a:lnTo>
                <a:lnTo>
                  <a:pt x="198" y="120"/>
                </a:lnTo>
                <a:lnTo>
                  <a:pt x="225" y="127"/>
                </a:lnTo>
                <a:lnTo>
                  <a:pt x="246" y="136"/>
                </a:lnTo>
                <a:lnTo>
                  <a:pt x="263" y="160"/>
                </a:lnTo>
                <a:lnTo>
                  <a:pt x="275" y="178"/>
                </a:lnTo>
                <a:lnTo>
                  <a:pt x="300" y="194"/>
                </a:lnTo>
                <a:lnTo>
                  <a:pt x="330" y="207"/>
                </a:lnTo>
                <a:lnTo>
                  <a:pt x="369" y="213"/>
                </a:lnTo>
                <a:lnTo>
                  <a:pt x="411" y="211"/>
                </a:lnTo>
                <a:lnTo>
                  <a:pt x="494" y="189"/>
                </a:lnTo>
                <a:lnTo>
                  <a:pt x="507" y="189"/>
                </a:lnTo>
                <a:lnTo>
                  <a:pt x="539" y="139"/>
                </a:lnTo>
                <a:lnTo>
                  <a:pt x="550" y="84"/>
                </a:lnTo>
                <a:lnTo>
                  <a:pt x="586" y="0"/>
                </a:lnTo>
                <a:close/>
              </a:path>
            </a:pathLst>
          </a:custGeom>
          <a:solidFill>
            <a:srgbClr val="FF9F7F"/>
          </a:solidFill>
          <a:ln w="12700">
            <a:solidFill>
              <a:srgbClr val="BF3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9163" name="Freeform 59"/>
          <p:cNvSpPr>
            <a:spLocks/>
          </p:cNvSpPr>
          <p:nvPr/>
        </p:nvSpPr>
        <p:spPr bwMode="auto">
          <a:xfrm>
            <a:off x="5791200" y="3756025"/>
            <a:ext cx="52388" cy="142875"/>
          </a:xfrm>
          <a:custGeom>
            <a:avLst/>
            <a:gdLst>
              <a:gd name="T0" fmla="*/ 0 w 33"/>
              <a:gd name="T1" fmla="*/ 90 h 90"/>
              <a:gd name="T2" fmla="*/ 16 w 33"/>
              <a:gd name="T3" fmla="*/ 12 h 90"/>
              <a:gd name="T4" fmla="*/ 22 w 33"/>
              <a:gd name="T5" fmla="*/ 6 h 90"/>
              <a:gd name="T6" fmla="*/ 33 w 33"/>
              <a:gd name="T7" fmla="*/ 0 h 90"/>
              <a:gd name="T8" fmla="*/ 19 w 33"/>
              <a:gd name="T9" fmla="*/ 77 h 90"/>
              <a:gd name="T10" fmla="*/ 0 w 33"/>
              <a:gd name="T11" fmla="*/ 90 h 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"/>
              <a:gd name="T19" fmla="*/ 0 h 90"/>
              <a:gd name="T20" fmla="*/ 33 w 33"/>
              <a:gd name="T21" fmla="*/ 90 h 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" h="90">
                <a:moveTo>
                  <a:pt x="0" y="90"/>
                </a:moveTo>
                <a:lnTo>
                  <a:pt x="16" y="12"/>
                </a:lnTo>
                <a:lnTo>
                  <a:pt x="22" y="6"/>
                </a:lnTo>
                <a:lnTo>
                  <a:pt x="33" y="0"/>
                </a:lnTo>
                <a:lnTo>
                  <a:pt x="19" y="77"/>
                </a:lnTo>
                <a:lnTo>
                  <a:pt x="0" y="90"/>
                </a:lnTo>
                <a:close/>
              </a:path>
            </a:pathLst>
          </a:custGeom>
          <a:solidFill>
            <a:srgbClr val="E56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9164" name="WordArt 60"/>
          <p:cNvSpPr>
            <a:spLocks noChangeArrowheads="1" noChangeShapeType="1" noTextEdit="1"/>
          </p:cNvSpPr>
          <p:nvPr/>
        </p:nvSpPr>
        <p:spPr bwMode="auto">
          <a:xfrm>
            <a:off x="3048000" y="3048000"/>
            <a:ext cx="177165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ln w="9525">
                  <a:noFill/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Comic Sans MS"/>
              </a:rPr>
              <a:t>x+y+z=A</a:t>
            </a:r>
          </a:p>
        </p:txBody>
      </p:sp>
      <p:sp>
        <p:nvSpPr>
          <p:cNvPr id="49165" name="AutoShape 61"/>
          <p:cNvSpPr>
            <a:spLocks noChangeArrowheads="1"/>
          </p:cNvSpPr>
          <p:nvPr/>
        </p:nvSpPr>
        <p:spPr bwMode="auto">
          <a:xfrm>
            <a:off x="2133600" y="5943600"/>
            <a:ext cx="5562600" cy="685800"/>
          </a:xfrm>
          <a:prstGeom prst="parallelogram">
            <a:avLst>
              <a:gd name="adj" fmla="val 202778"/>
            </a:avLst>
          </a:prstGeom>
          <a:solidFill>
            <a:srgbClr val="58502A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58502A"/>
            </a:extrusionClr>
          </a:sp3d>
        </p:spPr>
        <p:txBody>
          <a:bodyPr wrap="none" anchor="ctr">
            <a:flatTx/>
          </a:bodyPr>
          <a:lstStyle/>
          <a:p>
            <a:endParaRPr lang="tr-TR"/>
          </a:p>
        </p:txBody>
      </p:sp>
      <p:sp>
        <p:nvSpPr>
          <p:cNvPr id="49166" name="Text Box 62"/>
          <p:cNvSpPr txBox="1">
            <a:spLocks noChangeArrowheads="1"/>
          </p:cNvSpPr>
          <p:nvPr/>
        </p:nvSpPr>
        <p:spPr bwMode="auto">
          <a:xfrm>
            <a:off x="755650" y="332656"/>
            <a:ext cx="6480646" cy="2554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tr-TR" sz="3200" b="1" dirty="0"/>
              <a:t>Bir başka gün öğretmeninizle aranızda istenmeyen   bir    diyalog  olduğu  için çalışmaya isteksiz olacaksınız.</a:t>
            </a:r>
            <a:endParaRPr lang="tr-TR" sz="3200" dirty="0"/>
          </a:p>
          <a:p>
            <a:pPr algn="ctr" eaLnBrk="0" hangingPunct="0"/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066800" y="381000"/>
            <a:ext cx="5715000" cy="11763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47000"/>
              </a:lnSpc>
            </a:pPr>
            <a:endParaRPr lang="tr-TR" sz="2400"/>
          </a:p>
          <a:p>
            <a:pPr eaLnBrk="0" hangingPunct="0">
              <a:spcBef>
                <a:spcPct val="50000"/>
              </a:spcBef>
            </a:pPr>
            <a:endParaRPr lang="tr-TR" sz="2400">
              <a:latin typeface="Times New Roman" pitchFamily="18" charset="0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95536" y="620688"/>
            <a:ext cx="3312368" cy="226408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47000"/>
              </a:lnSpc>
            </a:pPr>
            <a:r>
              <a:rPr lang="tr-TR" sz="3200" b="1" dirty="0" smtClean="0"/>
              <a:t>Bir </a:t>
            </a:r>
            <a:r>
              <a:rPr lang="tr-TR" sz="3200" b="1" dirty="0"/>
              <a:t>başka gün canınız sıkkın olduğu için.</a:t>
            </a:r>
          </a:p>
        </p:txBody>
      </p:sp>
      <p:pic>
        <p:nvPicPr>
          <p:cNvPr id="50180" name="Picture 4" descr="BOM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219200"/>
            <a:ext cx="340836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-108520" y="980728"/>
            <a:ext cx="8280920" cy="81624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47000"/>
              </a:lnSpc>
            </a:pPr>
            <a:r>
              <a:rPr lang="tr-TR" sz="3200" b="1" dirty="0" smtClean="0"/>
              <a:t> Bir </a:t>
            </a:r>
            <a:r>
              <a:rPr lang="tr-TR" sz="3200" b="1" dirty="0"/>
              <a:t>diğer gün hava içinizi kararttığı </a:t>
            </a:r>
            <a:r>
              <a:rPr lang="tr-TR" sz="3200" b="1" dirty="0" smtClean="0"/>
              <a:t>için </a:t>
            </a:r>
            <a:endParaRPr lang="tr-TR" sz="3200" b="1" dirty="0"/>
          </a:p>
        </p:txBody>
      </p:sp>
      <p:pic>
        <p:nvPicPr>
          <p:cNvPr id="51203" name="Picture 3" descr="HATA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3900" y="1731963"/>
            <a:ext cx="515620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395536" y="457200"/>
            <a:ext cx="6984776" cy="1798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/>
            <a:r>
              <a:rPr lang="tr-TR" sz="3200" b="1" dirty="0"/>
              <a:t>Bir başka gün arkadaşlar size bir yere gitmeyi önerdiği için </a:t>
            </a:r>
            <a:r>
              <a:rPr lang="tr-TR" sz="3200" b="1" dirty="0" err="1"/>
              <a:t>vb</a:t>
            </a:r>
            <a:r>
              <a:rPr lang="tr-TR" sz="3200" b="1" dirty="0"/>
              <a:t>…</a:t>
            </a:r>
          </a:p>
          <a:p>
            <a:pPr eaLnBrk="0" hangingPunct="0">
              <a:spcBef>
                <a:spcPct val="50000"/>
              </a:spcBef>
            </a:pPr>
            <a:endParaRPr lang="tr-TR" sz="3200" b="1" dirty="0">
              <a:latin typeface="Times New Roman" pitchFamily="18" charset="0"/>
            </a:endParaRPr>
          </a:p>
        </p:txBody>
      </p:sp>
      <p:pic>
        <p:nvPicPr>
          <p:cNvPr id="52227" name="Picture 3" descr="FUTB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2339975"/>
            <a:ext cx="29718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048000" y="4724400"/>
            <a:ext cx="5791200" cy="8239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4800" b="1"/>
              <a:t>ENDİŞELER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371600" y="914400"/>
            <a:ext cx="3048000" cy="15557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4800" b="1"/>
              <a:t>Hayal kurmak</a:t>
            </a:r>
          </a:p>
        </p:txBody>
      </p:sp>
      <p:pic>
        <p:nvPicPr>
          <p:cNvPr id="53252" name="Picture 4" descr="SASIRM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775" y="2286000"/>
            <a:ext cx="2884488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 descr="SIHI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28600"/>
            <a:ext cx="19827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400" b="1" smtClean="0">
                <a:solidFill>
                  <a:srgbClr val="008000"/>
                </a:solidFill>
                <a:latin typeface="Times New Roman" pitchFamily="18" charset="0"/>
              </a:rPr>
              <a:t>DERS ÇALIŞMA İSTEĞİNİN ARTIRILMASI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8313" y="1700213"/>
            <a:ext cx="4038600" cy="47529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tr-TR" b="1" i="1" u="sng" smtClean="0">
                <a:solidFill>
                  <a:srgbClr val="FF0000"/>
                </a:solidFill>
              </a:rPr>
              <a:t>İstekli</a:t>
            </a:r>
          </a:p>
          <a:p>
            <a:pPr algn="ctr" eaLnBrk="1" hangingPunct="1"/>
            <a:r>
              <a:rPr lang="tr-TR" i="1" smtClean="0">
                <a:solidFill>
                  <a:srgbClr val="FF0000"/>
                </a:solidFill>
              </a:rPr>
              <a:t>Planlı ve programlı</a:t>
            </a:r>
          </a:p>
          <a:p>
            <a:pPr algn="ctr" eaLnBrk="1" hangingPunct="1"/>
            <a:r>
              <a:rPr lang="tr-TR" i="1" smtClean="0">
                <a:solidFill>
                  <a:srgbClr val="FF0000"/>
                </a:solidFill>
              </a:rPr>
              <a:t>Zamanlama yapmış</a:t>
            </a:r>
          </a:p>
          <a:p>
            <a:pPr algn="ctr" eaLnBrk="1" hangingPunct="1"/>
            <a:r>
              <a:rPr lang="tr-TR" i="1" smtClean="0">
                <a:solidFill>
                  <a:srgbClr val="FF0000"/>
                </a:solidFill>
              </a:rPr>
              <a:t>Başlayabiliyor</a:t>
            </a:r>
          </a:p>
          <a:p>
            <a:pPr algn="ctr" eaLnBrk="1" hangingPunct="1"/>
            <a:r>
              <a:rPr lang="tr-TR" i="1" smtClean="0">
                <a:solidFill>
                  <a:srgbClr val="FF0000"/>
                </a:solidFill>
              </a:rPr>
              <a:t>Yeri belli</a:t>
            </a:r>
          </a:p>
          <a:p>
            <a:pPr algn="ctr" eaLnBrk="1" hangingPunct="1"/>
            <a:r>
              <a:rPr lang="tr-TR" i="1" smtClean="0">
                <a:solidFill>
                  <a:srgbClr val="FF0000"/>
                </a:solidFill>
              </a:rPr>
              <a:t>Yük olarak görmez</a:t>
            </a:r>
          </a:p>
          <a:p>
            <a:pPr algn="ctr" eaLnBrk="1" hangingPunct="1"/>
            <a:r>
              <a:rPr lang="tr-TR" i="1" smtClean="0">
                <a:solidFill>
                  <a:srgbClr val="FF0000"/>
                </a:solidFill>
              </a:rPr>
              <a:t>Rahat ve huzurlu</a:t>
            </a:r>
          </a:p>
          <a:p>
            <a:pPr algn="ctr" eaLnBrk="1" hangingPunct="1"/>
            <a:r>
              <a:rPr lang="tr-TR" i="1" smtClean="0">
                <a:solidFill>
                  <a:srgbClr val="FF0000"/>
                </a:solidFill>
              </a:rPr>
              <a:t>Zevkli bir uğraş olarak   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r-TR" i="1" smtClean="0">
                <a:solidFill>
                  <a:srgbClr val="FF0000"/>
                </a:solidFill>
              </a:rPr>
              <a:t>    benimser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211961" y="1700213"/>
            <a:ext cx="3384376" cy="41084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b="1" i="1" u="sng" dirty="0" smtClean="0">
                <a:solidFill>
                  <a:srgbClr val="CC6600"/>
                </a:solidFill>
              </a:rPr>
              <a:t>İsteksiz</a:t>
            </a:r>
          </a:p>
          <a:p>
            <a:pPr algn="ctr" eaLnBrk="1" hangingPunct="1">
              <a:lnSpc>
                <a:spcPct val="80000"/>
              </a:lnSpc>
            </a:pPr>
            <a:r>
              <a:rPr lang="tr-TR" dirty="0" smtClean="0">
                <a:solidFill>
                  <a:srgbClr val="CC6600"/>
                </a:solidFill>
              </a:rPr>
              <a:t>Plansız ve programsız</a:t>
            </a:r>
          </a:p>
          <a:p>
            <a:pPr algn="ctr" eaLnBrk="1" hangingPunct="1">
              <a:lnSpc>
                <a:spcPct val="80000"/>
              </a:lnSpc>
            </a:pPr>
            <a:r>
              <a:rPr lang="tr-TR" dirty="0" smtClean="0">
                <a:solidFill>
                  <a:srgbClr val="CC6600"/>
                </a:solidFill>
              </a:rPr>
              <a:t>Zamanlama yok</a:t>
            </a:r>
          </a:p>
          <a:p>
            <a:pPr algn="ctr" eaLnBrk="1" hangingPunct="1">
              <a:lnSpc>
                <a:spcPct val="80000"/>
              </a:lnSpc>
            </a:pPr>
            <a:r>
              <a:rPr lang="tr-TR" dirty="0" smtClean="0">
                <a:solidFill>
                  <a:srgbClr val="CC6600"/>
                </a:solidFill>
              </a:rPr>
              <a:t>Bir türlü başlayamaz</a:t>
            </a:r>
          </a:p>
          <a:p>
            <a:pPr algn="ctr" eaLnBrk="1" hangingPunct="1">
              <a:lnSpc>
                <a:spcPct val="80000"/>
              </a:lnSpc>
            </a:pPr>
            <a:r>
              <a:rPr lang="tr-TR" dirty="0" smtClean="0">
                <a:solidFill>
                  <a:srgbClr val="CC6600"/>
                </a:solidFill>
              </a:rPr>
              <a:t>Yeri yoktur</a:t>
            </a:r>
          </a:p>
          <a:p>
            <a:pPr algn="ctr" eaLnBrk="1" hangingPunct="1">
              <a:lnSpc>
                <a:spcPct val="80000"/>
              </a:lnSpc>
            </a:pPr>
            <a:r>
              <a:rPr lang="tr-TR" dirty="0" smtClean="0">
                <a:solidFill>
                  <a:srgbClr val="CC6600"/>
                </a:solidFill>
              </a:rPr>
              <a:t>Huzursuzdur</a:t>
            </a:r>
          </a:p>
          <a:p>
            <a:pPr algn="ctr" eaLnBrk="1" hangingPunct="1">
              <a:lnSpc>
                <a:spcPct val="80000"/>
              </a:lnSpc>
            </a:pPr>
            <a:r>
              <a:rPr lang="tr-TR" dirty="0" smtClean="0">
                <a:solidFill>
                  <a:srgbClr val="CC6600"/>
                </a:solidFill>
              </a:rPr>
              <a:t>Panik içindedir</a:t>
            </a:r>
          </a:p>
          <a:p>
            <a:pPr algn="ctr" eaLnBrk="1" hangingPunct="1">
              <a:lnSpc>
                <a:spcPct val="80000"/>
              </a:lnSpc>
            </a:pPr>
            <a:r>
              <a:rPr lang="tr-TR" dirty="0" smtClean="0">
                <a:solidFill>
                  <a:srgbClr val="CC6600"/>
                </a:solidFill>
              </a:rPr>
              <a:t>Anlaşılmaz davranır</a:t>
            </a:r>
          </a:p>
          <a:p>
            <a:pPr algn="ctr" eaLnBrk="1" hangingPunct="1">
              <a:lnSpc>
                <a:spcPct val="80000"/>
              </a:lnSpc>
            </a:pPr>
            <a:r>
              <a:rPr lang="tr-TR" dirty="0" smtClean="0">
                <a:solidFill>
                  <a:srgbClr val="CC6600"/>
                </a:solidFill>
              </a:rPr>
              <a:t>Hep mazeretleri vardır.</a:t>
            </a:r>
            <a:endParaRPr lang="tr-T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1000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121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1000"/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21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21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21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218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218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218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218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1218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1218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WordArt 6" descr="Kağıt torba"/>
          <p:cNvSpPr>
            <a:spLocks noChangeArrowheads="1" noChangeShapeType="1" noTextEdit="1"/>
          </p:cNvSpPr>
          <p:nvPr/>
        </p:nvSpPr>
        <p:spPr bwMode="auto">
          <a:xfrm>
            <a:off x="323850" y="765175"/>
            <a:ext cx="8351838" cy="2592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54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NELER YAPILABİLİR???</a:t>
            </a:r>
          </a:p>
        </p:txBody>
      </p:sp>
      <p:pic>
        <p:nvPicPr>
          <p:cNvPr id="55299" name="Picture 7" descr="sorum v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3644900"/>
            <a:ext cx="475297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924800" cy="59991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2400" b="1" dirty="0">
                <a:solidFill>
                  <a:srgbClr val="800000"/>
                </a:solidFill>
                <a:latin typeface="Times New Roman" pitchFamily="18" charset="0"/>
              </a:rPr>
              <a:t>PROGRAM NEDİR, NİÇİN PROGRAMLI ÇALIŞMA YAPILMALIDIR?</a:t>
            </a:r>
          </a:p>
          <a:p>
            <a:pPr eaLnBrk="0" hangingPunct="0">
              <a:spcBef>
                <a:spcPct val="50000"/>
              </a:spcBef>
            </a:pPr>
            <a:r>
              <a:rPr lang="tr-TR" sz="2800" dirty="0">
                <a:latin typeface="Times New Roman" pitchFamily="18" charset="0"/>
              </a:rPr>
              <a:t>Belirlediğimiz  amaçlara ulaşabilmemiz için günlük faaliyetlerimizi “öncelik sırasına” koymamız gerekir.</a:t>
            </a:r>
          </a:p>
          <a:p>
            <a:pPr eaLnBrk="0" hangingPunct="0">
              <a:spcBef>
                <a:spcPct val="50000"/>
              </a:spcBef>
            </a:pPr>
            <a:endParaRPr lang="tr-TR" sz="120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tr-TR" sz="2400" dirty="0">
                <a:latin typeface="Times New Roman" pitchFamily="18" charset="0"/>
              </a:rPr>
              <a:t> TV seyretmek 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tr-TR" sz="2400" dirty="0">
                <a:latin typeface="Times New Roman" pitchFamily="18" charset="0"/>
              </a:rPr>
              <a:t> Arkadaşlarla buluşmak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tr-TR" sz="2400" dirty="0">
                <a:latin typeface="Times New Roman" pitchFamily="18" charset="0"/>
              </a:rPr>
              <a:t> Ders çalışmak 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tr-TR" sz="2400" dirty="0">
                <a:latin typeface="Times New Roman" pitchFamily="18" charset="0"/>
              </a:rPr>
              <a:t> Müzik dinlemek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tr-TR" sz="2400" dirty="0">
                <a:latin typeface="Times New Roman" pitchFamily="18" charset="0"/>
              </a:rPr>
              <a:t> Yemek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tr-TR" sz="2400" dirty="0">
                <a:latin typeface="Times New Roman" pitchFamily="18" charset="0"/>
              </a:rPr>
              <a:t> Uyku</a:t>
            </a:r>
          </a:p>
          <a:p>
            <a:pPr eaLnBrk="0" hangingPunct="0">
              <a:spcBef>
                <a:spcPct val="50000"/>
              </a:spcBef>
            </a:pPr>
            <a:endParaRPr lang="tr-TR" sz="2400" dirty="0">
              <a:latin typeface="Times New Roman" pitchFamily="18" charset="0"/>
            </a:endParaRPr>
          </a:p>
        </p:txBody>
      </p:sp>
      <p:graphicFrame>
        <p:nvGraphicFramePr>
          <p:cNvPr id="71683" name="Object 3"/>
          <p:cNvGraphicFramePr>
            <a:graphicFrameLocks noChangeAspect="1"/>
          </p:cNvGraphicFramePr>
          <p:nvPr/>
        </p:nvGraphicFramePr>
        <p:xfrm>
          <a:off x="4665663" y="2924175"/>
          <a:ext cx="3435350" cy="352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4" name="Klip" r:id="rId4" imgW="3063600" imgH="3147480" progId="MS_ClipArt_Gallery.2">
                  <p:embed/>
                </p:oleObj>
              </mc:Choice>
              <mc:Fallback>
                <p:oleObj name="Klip" r:id="rId4" imgW="3063600" imgH="314748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5663" y="2924175"/>
                        <a:ext cx="3435350" cy="3529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508000"/>
            <a:ext cx="9144000" cy="46370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49000"/>
              </a:lnSpc>
            </a:pPr>
            <a:r>
              <a:rPr lang="tr-TR" sz="3200" b="1" dirty="0">
                <a:solidFill>
                  <a:srgbClr val="800000"/>
                </a:solidFill>
                <a:latin typeface="Algerian" pitchFamily="82" charset="0"/>
              </a:rPr>
              <a:t>ÖĞRENMENİN ÖNŞARTLARI</a:t>
            </a:r>
            <a:endParaRPr lang="tr-TR" sz="2400" b="1" dirty="0">
              <a:solidFill>
                <a:srgbClr val="800000"/>
              </a:solidFill>
              <a:latin typeface="Algerian" pitchFamily="82" charset="0"/>
            </a:endParaRPr>
          </a:p>
          <a:p>
            <a:pPr eaLnBrk="0" hangingPunct="0">
              <a:lnSpc>
                <a:spcPct val="149000"/>
              </a:lnSpc>
            </a:pPr>
            <a:endParaRPr lang="tr-TR" sz="2800" b="1" dirty="0"/>
          </a:p>
          <a:p>
            <a:pPr eaLnBrk="0" hangingPunct="0">
              <a:lnSpc>
                <a:spcPct val="149000"/>
              </a:lnSpc>
            </a:pPr>
            <a:r>
              <a:rPr lang="tr-TR" sz="2800" b="1" dirty="0"/>
              <a:t>		  </a:t>
            </a:r>
          </a:p>
          <a:p>
            <a:pPr eaLnBrk="0" hangingPunct="0">
              <a:lnSpc>
                <a:spcPct val="149000"/>
              </a:lnSpc>
            </a:pPr>
            <a:r>
              <a:rPr lang="tr-TR" sz="2800" b="1" dirty="0"/>
              <a:t>		  Uyanıklık ve dikkat</a:t>
            </a:r>
          </a:p>
          <a:p>
            <a:pPr eaLnBrk="0" hangingPunct="0">
              <a:lnSpc>
                <a:spcPct val="149000"/>
              </a:lnSpc>
            </a:pPr>
            <a:r>
              <a:rPr lang="tr-TR" sz="2800" b="1" dirty="0"/>
              <a:t>		  Motivasyon</a:t>
            </a:r>
          </a:p>
          <a:p>
            <a:pPr eaLnBrk="0" hangingPunct="0">
              <a:lnSpc>
                <a:spcPct val="149000"/>
              </a:lnSpc>
            </a:pPr>
            <a:r>
              <a:rPr lang="tr-TR" sz="2800" b="1" dirty="0"/>
              <a:t>		  Aktif katılım</a:t>
            </a:r>
          </a:p>
          <a:p>
            <a:pPr eaLnBrk="0" hangingPunct="0">
              <a:lnSpc>
                <a:spcPct val="149000"/>
              </a:lnSpc>
            </a:pPr>
            <a:r>
              <a:rPr lang="tr-TR" sz="2800" b="1" dirty="0"/>
              <a:t>		  Geri bildirim</a:t>
            </a:r>
            <a:endParaRPr lang="tr-TR" sz="2800" dirty="0">
              <a:latin typeface="Times New Roman" pitchFamily="18" charset="0"/>
            </a:endParaRPr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-76200" y="1805042"/>
            <a:ext cx="990600" cy="1295400"/>
          </a:xfrm>
          <a:prstGeom prst="curvedRightArrow">
            <a:avLst>
              <a:gd name="adj1" fmla="val 19482"/>
              <a:gd name="adj2" fmla="val 63072"/>
              <a:gd name="adj3" fmla="val 33333"/>
            </a:avLst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-38100" y="2895600"/>
            <a:ext cx="990600" cy="1828800"/>
          </a:xfrm>
          <a:prstGeom prst="curvedRightArrow">
            <a:avLst>
              <a:gd name="adj1" fmla="val 27504"/>
              <a:gd name="adj2" fmla="val 89043"/>
              <a:gd name="adj3" fmla="val 33333"/>
            </a:avLst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-76200" y="1531144"/>
            <a:ext cx="990600" cy="2590800"/>
          </a:xfrm>
          <a:prstGeom prst="curvedRightArrow">
            <a:avLst>
              <a:gd name="adj1" fmla="val 16552"/>
              <a:gd name="adj2" fmla="val 103731"/>
              <a:gd name="adj3" fmla="val 33333"/>
            </a:avLst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-114300" y="2209800"/>
            <a:ext cx="990600" cy="3200400"/>
          </a:xfrm>
          <a:prstGeom prst="curvedRightArrow">
            <a:avLst>
              <a:gd name="adj1" fmla="val 16019"/>
              <a:gd name="adj2" fmla="val 123712"/>
              <a:gd name="adj3" fmla="val 33333"/>
            </a:avLst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animBg="1"/>
      <p:bldP spid="18436" grpId="0" animBg="1"/>
      <p:bldP spid="18437" grpId="0" animBg="1"/>
      <p:bldP spid="1843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o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225550"/>
            <a:ext cx="5903912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bd06663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188" y="1600200"/>
            <a:ext cx="192881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7696200" cy="59436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800" b="1" smtClean="0"/>
              <a:t>1. Aşama</a:t>
            </a:r>
          </a:p>
          <a:p>
            <a:pPr lvl="1" eaLnBrk="1" hangingPunct="1">
              <a:lnSpc>
                <a:spcPct val="90000"/>
              </a:lnSpc>
            </a:pPr>
            <a:r>
              <a:rPr lang="tr-TR" b="1" smtClean="0">
                <a:solidFill>
                  <a:schemeClr val="tx2"/>
                </a:solidFill>
              </a:rPr>
              <a:t>Eksiklerinizi tespit etmeli,</a:t>
            </a:r>
          </a:p>
          <a:p>
            <a:pPr lvl="1" eaLnBrk="1" hangingPunct="1">
              <a:lnSpc>
                <a:spcPct val="90000"/>
              </a:lnSpc>
            </a:pPr>
            <a:r>
              <a:rPr lang="tr-TR" b="1" smtClean="0">
                <a:solidFill>
                  <a:schemeClr val="tx2"/>
                </a:solidFill>
              </a:rPr>
              <a:t>Bunları sıralamalısınız.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tr-TR" sz="2100" b="1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b="1" smtClean="0">
                <a:solidFill>
                  <a:schemeClr val="tx2"/>
                </a:solidFill>
              </a:rPr>
              <a:t>2. Aşama</a:t>
            </a:r>
          </a:p>
          <a:p>
            <a:pPr lvl="1" eaLnBrk="1" hangingPunct="1">
              <a:lnSpc>
                <a:spcPct val="90000"/>
              </a:lnSpc>
            </a:pPr>
            <a:r>
              <a:rPr lang="tr-TR" b="1" smtClean="0">
                <a:solidFill>
                  <a:schemeClr val="tx2"/>
                </a:solidFill>
              </a:rPr>
              <a:t>Belirlediğiniz konuları haftanın günlerine bölmelisiniz.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tr-TR" sz="2300" b="1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b="1" smtClean="0">
                <a:solidFill>
                  <a:schemeClr val="tx2"/>
                </a:solidFill>
              </a:rPr>
              <a:t>3. Aşama</a:t>
            </a:r>
          </a:p>
          <a:p>
            <a:pPr lvl="1" eaLnBrk="1" hangingPunct="1">
              <a:lnSpc>
                <a:spcPct val="90000"/>
              </a:lnSpc>
            </a:pPr>
            <a:r>
              <a:rPr lang="tr-TR" b="1" smtClean="0">
                <a:solidFill>
                  <a:schemeClr val="tx2"/>
                </a:solidFill>
              </a:rPr>
              <a:t>Günlük Ders çalışma zamanınıza</a:t>
            </a:r>
          </a:p>
          <a:p>
            <a:pPr lvl="1" eaLnBrk="1" hangingPunct="1">
              <a:lnSpc>
                <a:spcPct val="90000"/>
              </a:lnSpc>
            </a:pPr>
            <a:r>
              <a:rPr lang="tr-TR" b="1" smtClean="0">
                <a:solidFill>
                  <a:schemeClr val="tx2"/>
                </a:solidFill>
              </a:rPr>
              <a:t>Okuldaki sürenize</a:t>
            </a:r>
          </a:p>
          <a:p>
            <a:pPr lvl="1" eaLnBrk="1" hangingPunct="1">
              <a:lnSpc>
                <a:spcPct val="90000"/>
              </a:lnSpc>
            </a:pPr>
            <a:r>
              <a:rPr lang="tr-TR" b="1" smtClean="0">
                <a:solidFill>
                  <a:schemeClr val="tx2"/>
                </a:solidFill>
              </a:rPr>
              <a:t>Sosyal aktivitelerinize ayıracağınız süreleri dikkate almalısınız.</a:t>
            </a:r>
            <a:endParaRPr lang="tr-TR" b="1" smtClean="0">
              <a:solidFill>
                <a:srgbClr val="99FF99"/>
              </a:solidFill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362075" y="111125"/>
            <a:ext cx="54419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tr-TR" sz="3600" b="1">
                <a:solidFill>
                  <a:srgbClr val="800000"/>
                </a:solidFill>
                <a:latin typeface="Times New Roman" pitchFamily="18" charset="0"/>
              </a:rPr>
              <a:t>Program Nasıl Hazırlanır?</a:t>
            </a:r>
          </a:p>
        </p:txBody>
      </p:sp>
    </p:spTree>
  </p:cSld>
  <p:clrMapOvr>
    <a:masterClrMapping/>
  </p:clrMapOvr>
  <p:transition spd="slow">
    <p:fade thruBlk="1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0" y="404813"/>
            <a:ext cx="74676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tr-TR" sz="6000" b="1" dirty="0">
                <a:solidFill>
                  <a:srgbClr val="CC00FF"/>
                </a:solidFill>
                <a:latin typeface="Artistik" pitchFamily="82" charset="0"/>
              </a:rPr>
              <a:t>Ders çalışma programınızı renkli kalemlerle ve büyük bir </a:t>
            </a:r>
          </a:p>
          <a:p>
            <a:pPr eaLnBrk="0" hangingPunct="0">
              <a:lnSpc>
                <a:spcPct val="90000"/>
              </a:lnSpc>
            </a:pPr>
            <a:r>
              <a:rPr lang="tr-TR" sz="6000" b="1" dirty="0">
                <a:solidFill>
                  <a:srgbClr val="CC00FF"/>
                </a:solidFill>
                <a:latin typeface="Artistik" pitchFamily="82" charset="0"/>
              </a:rPr>
              <a:t>kağıda </a:t>
            </a:r>
            <a:r>
              <a:rPr lang="tr-TR" sz="6000" b="1" dirty="0" smtClean="0">
                <a:solidFill>
                  <a:srgbClr val="CC00FF"/>
                </a:solidFill>
                <a:latin typeface="Artistik" pitchFamily="82" charset="0"/>
              </a:rPr>
              <a:t>yapmanız sizin </a:t>
            </a:r>
            <a:r>
              <a:rPr lang="tr-TR" sz="6000" b="1" dirty="0">
                <a:solidFill>
                  <a:srgbClr val="CC00FF"/>
                </a:solidFill>
                <a:latin typeface="Artistik" pitchFamily="82" charset="0"/>
              </a:rPr>
              <a:t>ders programınıza daha kolay motive olmanızı sağlar.</a:t>
            </a:r>
          </a:p>
          <a:p>
            <a:pPr eaLnBrk="0" hangingPunct="0">
              <a:lnSpc>
                <a:spcPct val="90000"/>
              </a:lnSpc>
            </a:pPr>
            <a:endParaRPr lang="tr-TR" sz="6000" b="1" dirty="0">
              <a:solidFill>
                <a:srgbClr val="CC00FF"/>
              </a:solidFill>
              <a:latin typeface="Artistik" pitchFamily="82" charset="0"/>
            </a:endParaRPr>
          </a:p>
        </p:txBody>
      </p:sp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7467600" y="5434013"/>
          <a:ext cx="1676400" cy="142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" name="Clip" r:id="rId3" imgW="370800" imgH="315360" progId="MS_ClipArt_Gallery.2">
                  <p:embed/>
                </p:oleObj>
              </mc:Choice>
              <mc:Fallback>
                <p:oleObj name="Clip" r:id="rId3" imgW="370800" imgH="31536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5434013"/>
                        <a:ext cx="1676400" cy="1423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0213" y="0"/>
            <a:ext cx="5221907" cy="1557338"/>
          </a:xfrm>
        </p:spPr>
        <p:txBody>
          <a:bodyPr/>
          <a:lstStyle/>
          <a:p>
            <a:pPr algn="r" eaLnBrk="1" hangingPunct="1"/>
            <a:r>
              <a:rPr lang="tr-TR" sz="3200" b="1" i="1" dirty="0" smtClean="0">
                <a:solidFill>
                  <a:srgbClr val="FF0000"/>
                </a:solidFill>
              </a:rPr>
              <a:t>PROGRAMLI ÇALIŞIRKEN </a:t>
            </a:r>
            <a:br>
              <a:rPr lang="tr-TR" sz="3200" b="1" i="1" dirty="0" smtClean="0">
                <a:solidFill>
                  <a:srgbClr val="FF0000"/>
                </a:solidFill>
              </a:rPr>
            </a:br>
            <a:r>
              <a:rPr lang="tr-TR" sz="3200" b="1" i="1" dirty="0" smtClean="0">
                <a:solidFill>
                  <a:srgbClr val="FF0000"/>
                </a:solidFill>
              </a:rPr>
              <a:t>DİKKAT!</a:t>
            </a:r>
            <a:endParaRPr lang="tr-TR" sz="3200" dirty="0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74675" y="1628800"/>
            <a:ext cx="5653509" cy="4895825"/>
          </a:xfrm>
        </p:spPr>
        <p:txBody>
          <a:bodyPr>
            <a:normAutofit/>
          </a:bodyPr>
          <a:lstStyle/>
          <a:p>
            <a:pPr marL="0" indent="0" algn="r" eaLnBrk="1" hangingPunct="1">
              <a:lnSpc>
                <a:spcPct val="95000"/>
              </a:lnSpc>
            </a:pPr>
            <a:r>
              <a:rPr lang="tr-TR" sz="2400" dirty="0" smtClean="0">
                <a:solidFill>
                  <a:srgbClr val="FF0000"/>
                </a:solidFill>
                <a:latin typeface="Times New Roman" pitchFamily="18" charset="0"/>
              </a:rPr>
              <a:t>Size zor geleni önce çalışın.</a:t>
            </a:r>
          </a:p>
          <a:p>
            <a:pPr marL="0" indent="0" algn="r" eaLnBrk="1" hangingPunct="1">
              <a:lnSpc>
                <a:spcPct val="95000"/>
              </a:lnSpc>
            </a:pPr>
            <a:r>
              <a:rPr lang="tr-TR" sz="2400" dirty="0" smtClean="0">
                <a:solidFill>
                  <a:srgbClr val="FF0000"/>
                </a:solidFill>
                <a:latin typeface="Times New Roman" pitchFamily="18" charset="0"/>
              </a:rPr>
              <a:t>Çalışacağınız kısmı belirleyin.</a:t>
            </a:r>
          </a:p>
          <a:p>
            <a:pPr marL="0" indent="0" algn="r" eaLnBrk="1" hangingPunct="1">
              <a:lnSpc>
                <a:spcPct val="95000"/>
              </a:lnSpc>
            </a:pPr>
            <a:r>
              <a:rPr lang="tr-TR" sz="2400" dirty="0" smtClean="0">
                <a:solidFill>
                  <a:srgbClr val="FF0000"/>
                </a:solidFill>
                <a:latin typeface="Times New Roman" pitchFamily="18" charset="0"/>
              </a:rPr>
              <a:t>Belli bir yeriniz olsun.</a:t>
            </a:r>
          </a:p>
          <a:p>
            <a:pPr marL="0" indent="0" algn="r" eaLnBrk="1" hangingPunct="1">
              <a:lnSpc>
                <a:spcPct val="95000"/>
              </a:lnSpc>
            </a:pPr>
            <a:r>
              <a:rPr lang="tr-TR" sz="2400" dirty="0" smtClean="0">
                <a:solidFill>
                  <a:srgbClr val="FF0000"/>
                </a:solidFill>
                <a:latin typeface="Times New Roman" pitchFamily="18" charset="0"/>
              </a:rPr>
              <a:t>Çalışacağınız ders için bir süre koyun.</a:t>
            </a:r>
          </a:p>
          <a:p>
            <a:pPr marL="0" indent="0" algn="r" eaLnBrk="1" hangingPunct="1">
              <a:lnSpc>
                <a:spcPct val="95000"/>
              </a:lnSpc>
            </a:pPr>
            <a:r>
              <a:rPr lang="tr-TR" sz="2400" dirty="0" smtClean="0">
                <a:solidFill>
                  <a:srgbClr val="FF0000"/>
                </a:solidFill>
                <a:latin typeface="Times New Roman" pitchFamily="18" charset="0"/>
              </a:rPr>
              <a:t>Engelleyici düşünceler ile boğuşmayın.</a:t>
            </a:r>
          </a:p>
          <a:p>
            <a:pPr marL="0" indent="0" algn="r" eaLnBrk="1" hangingPunct="1">
              <a:lnSpc>
                <a:spcPct val="95000"/>
              </a:lnSpc>
            </a:pPr>
            <a:r>
              <a:rPr lang="tr-TR" sz="2400" dirty="0" smtClean="0">
                <a:solidFill>
                  <a:srgbClr val="FF0000"/>
                </a:solidFill>
                <a:latin typeface="Times New Roman" pitchFamily="18" charset="0"/>
              </a:rPr>
              <a:t>Çalışma yerinizden sürekli kalkmayın.</a:t>
            </a:r>
          </a:p>
          <a:p>
            <a:pPr marL="0" indent="0" algn="r" eaLnBrk="1" hangingPunct="1">
              <a:lnSpc>
                <a:spcPct val="95000"/>
              </a:lnSpc>
            </a:pPr>
            <a:r>
              <a:rPr lang="tr-TR" sz="2400" dirty="0" smtClean="0">
                <a:solidFill>
                  <a:srgbClr val="FF0000"/>
                </a:solidFill>
                <a:latin typeface="Times New Roman" pitchFamily="18" charset="0"/>
              </a:rPr>
              <a:t>Çalışırken acele etmeyin.</a:t>
            </a:r>
          </a:p>
          <a:p>
            <a:pPr marL="0" indent="0" algn="r" eaLnBrk="1" hangingPunct="1">
              <a:lnSpc>
                <a:spcPct val="95000"/>
              </a:lnSpc>
            </a:pPr>
            <a:r>
              <a:rPr lang="tr-TR" sz="2400" dirty="0" smtClean="0">
                <a:solidFill>
                  <a:srgbClr val="FF0000"/>
                </a:solidFill>
                <a:latin typeface="Times New Roman" pitchFamily="18" charset="0"/>
              </a:rPr>
              <a:t>Dikkat bozucu şeylerden uzak durun veya uzaklaştırın . </a:t>
            </a:r>
          </a:p>
          <a:p>
            <a:pPr marL="0" indent="0" eaLnBrk="1" hangingPunct="1">
              <a:lnSpc>
                <a:spcPct val="95000"/>
              </a:lnSpc>
            </a:pPr>
            <a:endParaRPr lang="tr-TR" sz="2400" dirty="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0" y="981075"/>
            <a:ext cx="563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tr-TR" sz="4000">
                <a:latin typeface="Times New Roman" pitchFamily="18" charset="0"/>
              </a:rPr>
              <a:t>En dinç olduğun zaman :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0" y="3213100"/>
            <a:ext cx="449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tr-TR" sz="4000">
                <a:latin typeface="Times New Roman" pitchFamily="18" charset="0"/>
              </a:rPr>
              <a:t>En zor derslere çalış!</a:t>
            </a:r>
          </a:p>
        </p:txBody>
      </p:sp>
      <p:pic>
        <p:nvPicPr>
          <p:cNvPr id="59396" name="Picture 4" descr="BD0555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066800"/>
            <a:ext cx="38862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1" name="WordArt 5"/>
          <p:cNvSpPr>
            <a:spLocks noChangeArrowheads="1" noChangeShapeType="1" noTextEdit="1"/>
          </p:cNvSpPr>
          <p:nvPr/>
        </p:nvSpPr>
        <p:spPr bwMode="auto">
          <a:xfrm>
            <a:off x="1331641" y="4724400"/>
            <a:ext cx="5832647" cy="19446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tr-TR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O HALDE İYİ DİNLENMEN </a:t>
            </a:r>
          </a:p>
          <a:p>
            <a:pPr algn="ctr"/>
            <a:r>
              <a:rPr lang="tr-TR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GEREK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Tabela tutan çocu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850" y="404813"/>
            <a:ext cx="875030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2339975" y="3429000"/>
            <a:ext cx="61198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tr-TR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Sevgili Arkadaşlar,</a:t>
            </a:r>
          </a:p>
          <a:p>
            <a:pPr>
              <a:spcBef>
                <a:spcPct val="50000"/>
              </a:spcBef>
              <a:defRPr/>
            </a:pPr>
            <a:r>
              <a:rPr kumimoji="1" lang="tr-TR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Verimli ders çalışma yolları ile ilgili şu önerilerimize kulak verin!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b="1" dirty="0" smtClean="0">
              <a:solidFill>
                <a:srgbClr val="FFFF00"/>
              </a:solidFill>
            </a:endParaRPr>
          </a:p>
          <a:p>
            <a:pPr eaLnBrk="1" hangingPunct="1"/>
            <a:endParaRPr lang="tr-TR" b="1" dirty="0" smtClean="0">
              <a:solidFill>
                <a:srgbClr val="FFFF00"/>
              </a:solidFill>
            </a:endParaRPr>
          </a:p>
          <a:p>
            <a:pPr eaLnBrk="1" hangingPunct="1"/>
            <a:endParaRPr lang="tr-TR" b="1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tr-TR" sz="2800" b="1" dirty="0" smtClean="0"/>
              <a:t>Dersiniz bitmeden çalışma isteğiniz azalmışsa ,</a:t>
            </a:r>
            <a:r>
              <a:rPr lang="tr-TR" sz="2800" b="1" dirty="0" smtClean="0">
                <a:solidFill>
                  <a:srgbClr val="FF0000"/>
                </a:solidFill>
              </a:rPr>
              <a:t>çalışmanıza hemen ara vermeyin. "5 sayfa daha çalışacağım</a:t>
            </a:r>
            <a:r>
              <a:rPr lang="tr-TR" sz="2800" b="1" dirty="0" smtClean="0"/>
              <a:t>" deyin . Anlık hedef koyun.</a:t>
            </a:r>
          </a:p>
        </p:txBody>
      </p:sp>
      <p:pic>
        <p:nvPicPr>
          <p:cNvPr id="61443" name="Picture 3" descr="T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476250"/>
            <a:ext cx="5040312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4508500"/>
            <a:ext cx="7489080" cy="161766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tr-TR" sz="7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tr-TR" sz="7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tr-TR" sz="7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tr-TR" sz="700" b="1" dirty="0" smtClean="0">
              <a:solidFill>
                <a:srgbClr val="FFFF00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tr-TR" sz="4000" b="1" dirty="0" smtClean="0"/>
              <a:t>Konuları biriktirmeden  çalışın ki ; bıkkınlık verici olmasın</a:t>
            </a:r>
            <a:r>
              <a:rPr lang="tr-TR" b="1" dirty="0" smtClean="0"/>
              <a:t>.</a:t>
            </a:r>
          </a:p>
        </p:txBody>
      </p:sp>
      <p:pic>
        <p:nvPicPr>
          <p:cNvPr id="62467" name="Picture 3" descr="Kitaplar arasında boğul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0"/>
            <a:ext cx="7085013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4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4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idx="1"/>
          </p:nvPr>
        </p:nvSpPr>
        <p:spPr>
          <a:xfrm>
            <a:off x="323850" y="2133600"/>
            <a:ext cx="7272486" cy="3992563"/>
          </a:xfrm>
        </p:spPr>
        <p:txBody>
          <a:bodyPr/>
          <a:lstStyle/>
          <a:p>
            <a:pPr eaLnBrk="1" hangingPunct="1"/>
            <a:endParaRPr lang="tr-TR" b="1" dirty="0" smtClean="0">
              <a:solidFill>
                <a:srgbClr val="FFFF00"/>
              </a:solidFill>
            </a:endParaRPr>
          </a:p>
          <a:p>
            <a:pPr eaLnBrk="1" hangingPunct="1"/>
            <a:endParaRPr lang="tr-TR" b="1" dirty="0" smtClean="0">
              <a:solidFill>
                <a:srgbClr val="FFFF00"/>
              </a:solidFill>
            </a:endParaRPr>
          </a:p>
          <a:p>
            <a:pPr eaLnBrk="1" hangingPunct="1"/>
            <a:endParaRPr lang="tr-TR" b="1" dirty="0" smtClean="0">
              <a:solidFill>
                <a:srgbClr val="FFFF00"/>
              </a:solidFill>
            </a:endParaRPr>
          </a:p>
          <a:p>
            <a:pPr eaLnBrk="1" hangingPunct="1"/>
            <a:endParaRPr lang="tr-TR" b="1" dirty="0" smtClean="0">
              <a:solidFill>
                <a:srgbClr val="FFFF00"/>
              </a:solidFill>
            </a:endParaRPr>
          </a:p>
          <a:p>
            <a:pPr algn="ctr" eaLnBrk="1" hangingPunct="1"/>
            <a:r>
              <a:rPr lang="tr-TR" sz="3200" b="1" dirty="0" smtClean="0">
                <a:solidFill>
                  <a:srgbClr val="FF0000"/>
                </a:solidFill>
              </a:rPr>
              <a:t>Önemli yerlerin altını çizmeniz dikkatinizi arttıracak ve konunun hatırlanmasını kolaylaştıracaktır</a:t>
            </a:r>
            <a:r>
              <a:rPr lang="tr-TR" b="1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63491" name="Picture 3" descr="a8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20713"/>
            <a:ext cx="40322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 descr="sınaaa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476250"/>
            <a:ext cx="403225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6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6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BOOK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333375"/>
            <a:ext cx="42672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3212975"/>
            <a:ext cx="7416824" cy="2951287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endParaRPr lang="tr-TR" b="1" dirty="0" smtClean="0">
              <a:solidFill>
                <a:srgbClr val="FFFF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tr-TR" sz="3200" b="1" dirty="0" smtClean="0"/>
              <a:t>Derse karşı ilginizi arttırmak için okuduğunuz konu ile ilgili kendinize </a:t>
            </a:r>
            <a:r>
              <a:rPr lang="tr-TR" sz="3200" b="1" dirty="0" smtClean="0">
                <a:solidFill>
                  <a:srgbClr val="FF0000"/>
                </a:solidFill>
              </a:rPr>
              <a:t>"buradan nasıl bir soru gelir", "bunu</a:t>
            </a:r>
            <a:r>
              <a:rPr lang="tr-TR" sz="3200" b="1" dirty="0" smtClean="0"/>
              <a:t>    </a:t>
            </a:r>
            <a:r>
              <a:rPr lang="tr-TR" sz="3200" b="1" dirty="0" smtClean="0">
                <a:solidFill>
                  <a:srgbClr val="FF0000"/>
                </a:solidFill>
              </a:rPr>
              <a:t>öğrenmek bana ne kazandırır"</a:t>
            </a:r>
            <a:r>
              <a:rPr lang="tr-TR" sz="3200" b="1" dirty="0" smtClean="0"/>
              <a:t> gibi sorular sorun.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tr-TR" sz="32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5580063" cy="1439863"/>
          </a:xfrm>
        </p:spPr>
        <p:txBody>
          <a:bodyPr/>
          <a:lstStyle/>
          <a:p>
            <a:pPr eaLnBrk="1" hangingPunct="1"/>
            <a:r>
              <a:rPr lang="tr-TR" sz="5400" b="1" smtClean="0"/>
              <a:t>AKTİF DİNLEME</a:t>
            </a:r>
            <a:r>
              <a:rPr lang="tr-TR" smtClean="0"/>
              <a:t> 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962150"/>
            <a:ext cx="7704137" cy="489585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Font typeface="Wingdings" pitchFamily="2" charset="2"/>
              <a:buChar char="l"/>
            </a:pPr>
            <a:r>
              <a:rPr lang="tr-TR" sz="2400" smtClean="0">
                <a:solidFill>
                  <a:srgbClr val="FF0000"/>
                </a:solidFill>
              </a:rPr>
              <a:t>DERS DERSTE ÖĞRENİLİR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l"/>
            </a:pPr>
            <a:r>
              <a:rPr lang="tr-TR" sz="2400" smtClean="0">
                <a:solidFill>
                  <a:srgbClr val="FF0000"/>
                </a:solidFill>
              </a:rPr>
              <a:t>İYİ NOT TUTABİLMEK İÇİN AKTİF  DİNLEMEK GEREKİR</a:t>
            </a:r>
          </a:p>
          <a:p>
            <a:pPr algn="l" eaLnBrk="1" hangingPunct="1">
              <a:lnSpc>
                <a:spcPct val="90000"/>
              </a:lnSpc>
            </a:pPr>
            <a:r>
              <a:rPr lang="tr-TR" sz="2400" smtClean="0">
                <a:solidFill>
                  <a:srgbClr val="CC00FF"/>
                </a:solidFill>
              </a:rPr>
              <a:t>         </a:t>
            </a:r>
            <a:r>
              <a:rPr lang="tr-TR" sz="2400" i="1" u="sng" smtClean="0">
                <a:solidFill>
                  <a:srgbClr val="CC00FF"/>
                </a:solidFill>
              </a:rPr>
              <a:t>AKTİF DİNLEYEBİLMEK İÇİN</a:t>
            </a:r>
            <a:r>
              <a:rPr lang="tr-TR" sz="2400" smtClean="0">
                <a:solidFill>
                  <a:srgbClr val="CC00FF"/>
                </a:solidFill>
              </a:rPr>
              <a:t>:</a:t>
            </a:r>
            <a:r>
              <a:rPr lang="tr-TR" sz="2400" smtClean="0">
                <a:solidFill>
                  <a:srgbClr val="66FF33"/>
                </a:solidFill>
              </a:rPr>
              <a:t>  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l"/>
            </a:pPr>
            <a:r>
              <a:rPr lang="tr-TR" sz="2400" smtClean="0"/>
              <a:t>HAZIRLIKLI OLMA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l"/>
            </a:pPr>
            <a:r>
              <a:rPr lang="tr-TR" sz="2400" smtClean="0"/>
              <a:t>OKURKEN OLDUĞU GİBİ ZİHİN SÜREÇLERİNİ İŞE KOŞMA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l"/>
            </a:pPr>
            <a:r>
              <a:rPr lang="tr-TR" sz="2400" smtClean="0"/>
              <a:t>SADECE DUYMA DEĞİL KARŞILAŞTIRMA SÜRECİNİ İŞLETME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l"/>
            </a:pPr>
            <a:r>
              <a:rPr lang="tr-TR" sz="2400" smtClean="0"/>
              <a:t>ÖNCE SÖYLENİLENLERDEN SONRAKİLERİ KESTİRMEYE ÇALIŞMA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5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500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500"/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3216275"/>
            <a:ext cx="7067128" cy="2914650"/>
          </a:xfrm>
        </p:spPr>
        <p:txBody>
          <a:bodyPr/>
          <a:lstStyle/>
          <a:p>
            <a:pPr eaLnBrk="1" hangingPunct="1"/>
            <a:endParaRPr lang="tr-TR" b="1" dirty="0" smtClean="0">
              <a:solidFill>
                <a:srgbClr val="FFFF00"/>
              </a:solidFill>
            </a:endParaRPr>
          </a:p>
          <a:p>
            <a:pPr eaLnBrk="1" hangingPunct="1"/>
            <a:endParaRPr lang="tr-TR" b="1" dirty="0" smtClean="0">
              <a:solidFill>
                <a:srgbClr val="FFFF00"/>
              </a:solidFill>
            </a:endParaRPr>
          </a:p>
          <a:p>
            <a:pPr algn="ctr" eaLnBrk="1" hangingPunct="1"/>
            <a:r>
              <a:rPr lang="tr-TR" sz="3200" b="1" dirty="0" smtClean="0"/>
              <a:t>Öğrendiğiniz bilgileri </a:t>
            </a:r>
            <a:r>
              <a:rPr lang="tr-TR" sz="3200" b="1" dirty="0" smtClean="0">
                <a:solidFill>
                  <a:srgbClr val="FF0000"/>
                </a:solidFill>
              </a:rPr>
              <a:t>tekrar </a:t>
            </a:r>
            <a:r>
              <a:rPr lang="tr-TR" sz="3200" b="1" dirty="0" smtClean="0"/>
              <a:t>etmeniz bilginin uzun süreli hafızanızda kalmasını sağlayacaktır</a:t>
            </a:r>
            <a:r>
              <a:rPr lang="tr-TR" b="1" dirty="0" smtClean="0"/>
              <a:t>.</a:t>
            </a:r>
          </a:p>
        </p:txBody>
      </p:sp>
      <p:pic>
        <p:nvPicPr>
          <p:cNvPr id="65539" name="Picture 3" descr="whackeranim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476250"/>
            <a:ext cx="4176713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Yol ayrım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404813"/>
            <a:ext cx="468153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611189" y="3216275"/>
            <a:ext cx="6913140" cy="2914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b="1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tr-TR" b="1" dirty="0" smtClean="0"/>
          </a:p>
          <a:p>
            <a:pPr algn="ctr" eaLnBrk="1" hangingPunct="1">
              <a:lnSpc>
                <a:spcPct val="90000"/>
              </a:lnSpc>
            </a:pPr>
            <a:r>
              <a:rPr lang="tr-TR" sz="2400" b="1" dirty="0" smtClean="0">
                <a:solidFill>
                  <a:srgbClr val="FF0000"/>
                </a:solidFill>
              </a:rPr>
              <a:t>Sadece istemek yetmez, her insan başarılı olmayı, hedeflerine ulaşmayı ister ancak  </a:t>
            </a:r>
            <a:r>
              <a:rPr lang="tr-TR" sz="2400" b="1" dirty="0" smtClean="0"/>
              <a:t>ter  dökmeden, bedel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b="1" dirty="0" smtClean="0"/>
              <a:t>ödemeden</a:t>
            </a:r>
            <a:r>
              <a:rPr lang="tr-TR" sz="2400" b="1" dirty="0" smtClean="0">
                <a:solidFill>
                  <a:srgbClr val="FF0000"/>
                </a:solidFill>
              </a:rPr>
              <a:t> hiçbir  başarıya ve hedefe ulaşılmaz.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b="1" dirty="0" smtClean="0">
              <a:solidFill>
                <a:srgbClr val="FFFF00"/>
              </a:solidFill>
            </a:endParaRPr>
          </a:p>
          <a:p>
            <a:pPr eaLnBrk="1" hangingPunct="1"/>
            <a:endParaRPr lang="tr-TR" b="1" dirty="0" smtClean="0">
              <a:solidFill>
                <a:srgbClr val="FFFF00"/>
              </a:solidFill>
            </a:endParaRPr>
          </a:p>
          <a:p>
            <a:pPr eaLnBrk="1" hangingPunct="1"/>
            <a:endParaRPr lang="tr-TR" b="1" dirty="0" smtClean="0">
              <a:solidFill>
                <a:srgbClr val="FFFF00"/>
              </a:solidFill>
            </a:endParaRPr>
          </a:p>
          <a:p>
            <a:pPr eaLnBrk="1" hangingPunct="1"/>
            <a:endParaRPr lang="tr-TR" b="1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tr-TR" sz="2400" b="1" dirty="0" smtClean="0">
                <a:solidFill>
                  <a:srgbClr val="FF0000"/>
                </a:solidFill>
              </a:rPr>
              <a:t>Çalışma planınızdan asla taviz vermeyin.  Bir defa eğlensem ne olur demeyin. Alışkanlık haline dönüşüp çalışmalarınızı aksatabilir.</a:t>
            </a:r>
          </a:p>
        </p:txBody>
      </p:sp>
      <p:pic>
        <p:nvPicPr>
          <p:cNvPr id="67587" name="Picture 3" descr="101-10_ani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0"/>
            <a:ext cx="669607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9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9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75613" cy="862012"/>
          </a:xfrm>
        </p:spPr>
        <p:txBody>
          <a:bodyPr/>
          <a:lstStyle/>
          <a:p>
            <a:pPr eaLnBrk="1" hangingPunct="1"/>
            <a:r>
              <a:rPr lang="tr-TR" b="1" smtClean="0"/>
              <a:t>DERSTE NOT TUTMA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7740352" cy="5257800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tr-TR" sz="2000" b="1" dirty="0" smtClean="0">
                <a:solidFill>
                  <a:srgbClr val="CCCC00"/>
                </a:solidFill>
                <a:latin typeface="Comic Sans MS" pitchFamily="66" charset="0"/>
              </a:rPr>
              <a:t>DÜZENLİ NOT TUTMUŞ BİR ÖĞRENCİNİN İŞİ YARI YARIYA KOLAYLAŞIR</a:t>
            </a:r>
          </a:p>
          <a:p>
            <a:pPr eaLnBrk="1" hangingPunct="1"/>
            <a:r>
              <a:rPr lang="tr-TR" sz="2000" i="1" dirty="0" smtClean="0"/>
              <a:t>Notlarınız aktif dinlemenin sonucu olmalıdır</a:t>
            </a:r>
            <a:r>
              <a:rPr lang="tr-TR" sz="2000" dirty="0" smtClean="0"/>
              <a:t>..</a:t>
            </a:r>
          </a:p>
          <a:p>
            <a:pPr eaLnBrk="1" hangingPunct="1"/>
            <a:r>
              <a:rPr lang="tr-TR" sz="2000" i="1" dirty="0" smtClean="0"/>
              <a:t>Not tutarken konunun ayırıcı alt başlıklarını iyi belirleyin ( zihinsel katılım ve dikkatli izleme</a:t>
            </a:r>
            <a:r>
              <a:rPr lang="tr-TR" sz="2000" b="1" i="1" dirty="0" smtClean="0"/>
              <a:t> </a:t>
            </a:r>
            <a:r>
              <a:rPr lang="tr-TR" sz="2000" i="1" dirty="0" smtClean="0"/>
              <a:t>)</a:t>
            </a:r>
          </a:p>
          <a:p>
            <a:pPr eaLnBrk="1" hangingPunct="1"/>
            <a:r>
              <a:rPr lang="tr-TR" sz="2000" i="1" dirty="0" smtClean="0"/>
              <a:t>Derece sırası gözetin ( her şeyi değil …)</a:t>
            </a:r>
          </a:p>
          <a:p>
            <a:pPr eaLnBrk="1" hangingPunct="1"/>
            <a:r>
              <a:rPr lang="tr-TR" sz="2000" i="1" dirty="0" smtClean="0"/>
              <a:t>İlaveler ve düzeltmeler için notlarınızı sonradan gözden geçirin (   </a:t>
            </a:r>
            <a:r>
              <a:rPr lang="tr-TR" sz="2000" i="1" dirty="0" smtClean="0">
                <a:solidFill>
                  <a:srgbClr val="CCCC00"/>
                </a:solidFill>
              </a:rPr>
              <a:t>%20,%40,% 6o</a:t>
            </a:r>
            <a:r>
              <a:rPr lang="tr-TR" sz="2000" i="1" dirty="0" smtClean="0"/>
              <a:t>   )</a:t>
            </a:r>
          </a:p>
          <a:p>
            <a:pPr eaLnBrk="1" hangingPunct="1"/>
            <a:r>
              <a:rPr lang="tr-TR" sz="2000" i="1" dirty="0" smtClean="0"/>
              <a:t>Notlarınız anlaşılır , açık ve konuyu </a:t>
            </a:r>
            <a:r>
              <a:rPr lang="tr-TR" sz="2000" i="1" dirty="0" err="1" smtClean="0"/>
              <a:t>özetleyici</a:t>
            </a:r>
            <a:r>
              <a:rPr lang="tr-TR" sz="2000" i="1" dirty="0" smtClean="0"/>
              <a:t> içerikte olmalıdır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500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potofgol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4813"/>
            <a:ext cx="8367712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620688"/>
            <a:ext cx="7772400" cy="62373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tr-TR" b="1" dirty="0" smtClean="0">
              <a:solidFill>
                <a:srgbClr val="FFFF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tr-TR" sz="3200" b="1" dirty="0" smtClean="0">
                <a:solidFill>
                  <a:schemeClr val="bg1"/>
                </a:solidFill>
              </a:rPr>
              <a:t>Kendinize  güvenin, “Başarıya hep çiçekli yollardan gidilmeyeceğini” , dolayısıyla karşınıza birtakım engellerin çıkabileceğini unutmayın.</a:t>
            </a:r>
            <a:r>
              <a:rPr lang="tr-TR" sz="3200" dirty="0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Doğru Yöne Ba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260350"/>
            <a:ext cx="89281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251521" y="4076700"/>
            <a:ext cx="7200800" cy="2390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tr-TR" sz="2800" b="1" dirty="0" smtClean="0"/>
          </a:p>
          <a:p>
            <a:pPr eaLnBrk="1" hangingPunct="1">
              <a:lnSpc>
                <a:spcPct val="90000"/>
              </a:lnSpc>
            </a:pPr>
            <a:endParaRPr lang="tr-TR" sz="2800" b="1" dirty="0" smtClean="0"/>
          </a:p>
          <a:p>
            <a:pPr algn="ctr" eaLnBrk="1" hangingPunct="1">
              <a:lnSpc>
                <a:spcPct val="90000"/>
              </a:lnSpc>
            </a:pPr>
            <a:r>
              <a:rPr lang="tr-TR" sz="2800" b="1" dirty="0" smtClean="0"/>
              <a:t>Yaşadığınız zorlukları ailenizle, arkadaşlarınızla ve  öğretmenlerinizle  paylaşmaktan  çekinmeyin.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ChangeArrowheads="1"/>
          </p:cNvSpPr>
          <p:nvPr/>
        </p:nvSpPr>
        <p:spPr bwMode="auto">
          <a:xfrm>
            <a:off x="250825" y="79279"/>
            <a:ext cx="7993063" cy="741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tr-TR" sz="1600" dirty="0"/>
              <a:t/>
            </a:r>
            <a:br>
              <a:rPr lang="tr-TR" sz="1600" dirty="0"/>
            </a:br>
            <a:endParaRPr lang="tr-TR" sz="1600" dirty="0">
              <a:latin typeface="Times New Roman" pitchFamily="18" charset="0"/>
            </a:endParaRPr>
          </a:p>
          <a:p>
            <a:pPr algn="ctr"/>
            <a:endParaRPr lang="tr-TR" sz="1600" dirty="0">
              <a:latin typeface="Times New Roman" pitchFamily="18" charset="0"/>
            </a:endParaRPr>
          </a:p>
          <a:p>
            <a:pPr algn="ctr"/>
            <a:endParaRPr lang="tr-TR" sz="1600" dirty="0">
              <a:latin typeface="Times New Roman" pitchFamily="18" charset="0"/>
            </a:endParaRPr>
          </a:p>
          <a:p>
            <a:pPr algn="ctr"/>
            <a:endParaRPr lang="tr-TR" sz="1600" dirty="0">
              <a:latin typeface="Times New Roman" pitchFamily="18" charset="0"/>
            </a:endParaRPr>
          </a:p>
          <a:p>
            <a:pPr algn="ctr"/>
            <a:endParaRPr lang="tr-TR" sz="1600" dirty="0">
              <a:latin typeface="Times New Roman" pitchFamily="18" charset="0"/>
            </a:endParaRPr>
          </a:p>
          <a:p>
            <a:pPr algn="ctr"/>
            <a:r>
              <a:rPr lang="tr-TR" sz="2000" b="1" dirty="0">
                <a:latin typeface="Times New Roman" pitchFamily="18" charset="0"/>
              </a:rPr>
              <a:t>-</a:t>
            </a:r>
            <a:r>
              <a:rPr lang="tr-TR" sz="2000" b="1" dirty="0">
                <a:latin typeface="Comic Sans MS" pitchFamily="66" charset="0"/>
              </a:rPr>
              <a:t>Öğrenmeyi ders anında gerçekleştirin. Dersi derste anlayın ve </a:t>
            </a:r>
          </a:p>
          <a:p>
            <a:pPr algn="ctr"/>
            <a:endParaRPr lang="tr-TR" sz="2000" b="1" dirty="0">
              <a:latin typeface="Comic Sans MS" pitchFamily="66" charset="0"/>
            </a:endParaRPr>
          </a:p>
          <a:p>
            <a:pPr algn="ctr"/>
            <a:r>
              <a:rPr lang="tr-TR" sz="2000" b="1" dirty="0">
                <a:latin typeface="Comic Sans MS" pitchFamily="66" charset="0"/>
              </a:rPr>
              <a:t>öğrenin. </a:t>
            </a:r>
            <a:br>
              <a:rPr lang="tr-TR" sz="2000" b="1" dirty="0">
                <a:latin typeface="Comic Sans MS" pitchFamily="66" charset="0"/>
              </a:rPr>
            </a:br>
            <a:r>
              <a:rPr lang="tr-TR" sz="2000" b="1" dirty="0">
                <a:latin typeface="Comic Sans MS" pitchFamily="66" charset="0"/>
              </a:rPr>
              <a:t/>
            </a:r>
            <a:br>
              <a:rPr lang="tr-TR" sz="2000" b="1" dirty="0">
                <a:latin typeface="Comic Sans MS" pitchFamily="66" charset="0"/>
              </a:rPr>
            </a:br>
            <a:r>
              <a:rPr lang="tr-TR" sz="2000" b="1" dirty="0">
                <a:latin typeface="Comic Sans MS" pitchFamily="66" charset="0"/>
              </a:rPr>
              <a:t>-Derslere önceden hazırlanın. </a:t>
            </a:r>
            <a:br>
              <a:rPr lang="tr-TR" sz="2000" b="1" dirty="0">
                <a:latin typeface="Comic Sans MS" pitchFamily="66" charset="0"/>
              </a:rPr>
            </a:br>
            <a:r>
              <a:rPr lang="tr-TR" sz="2000" b="1" dirty="0">
                <a:latin typeface="Comic Sans MS" pitchFamily="66" charset="0"/>
              </a:rPr>
              <a:t/>
            </a:r>
            <a:br>
              <a:rPr lang="tr-TR" sz="2000" b="1" dirty="0">
                <a:latin typeface="Comic Sans MS" pitchFamily="66" charset="0"/>
              </a:rPr>
            </a:br>
            <a:r>
              <a:rPr lang="tr-TR" sz="2000" b="1" dirty="0">
                <a:latin typeface="Comic Sans MS" pitchFamily="66" charset="0"/>
              </a:rPr>
              <a:t>-Planlı çalışın. </a:t>
            </a:r>
            <a:br>
              <a:rPr lang="tr-TR" sz="2000" b="1" dirty="0">
                <a:latin typeface="Comic Sans MS" pitchFamily="66" charset="0"/>
              </a:rPr>
            </a:br>
            <a:r>
              <a:rPr lang="tr-TR" sz="2000" b="1" dirty="0">
                <a:latin typeface="Comic Sans MS" pitchFamily="66" charset="0"/>
              </a:rPr>
              <a:t/>
            </a:r>
            <a:br>
              <a:rPr lang="tr-TR" sz="2000" b="1" dirty="0">
                <a:latin typeface="Comic Sans MS" pitchFamily="66" charset="0"/>
              </a:rPr>
            </a:br>
            <a:r>
              <a:rPr lang="tr-TR" sz="2000" b="1" dirty="0">
                <a:latin typeface="Comic Sans MS" pitchFamily="66" charset="0"/>
              </a:rPr>
              <a:t>-Ders dışı zamanlarda konuları biriktirmeden günü gününe çalışın. </a:t>
            </a:r>
            <a:br>
              <a:rPr lang="tr-TR" sz="2000" b="1" dirty="0">
                <a:latin typeface="Comic Sans MS" pitchFamily="66" charset="0"/>
              </a:rPr>
            </a:br>
            <a:r>
              <a:rPr lang="tr-TR" sz="2000" b="1" dirty="0">
                <a:latin typeface="Comic Sans MS" pitchFamily="66" charset="0"/>
              </a:rPr>
              <a:t/>
            </a:r>
            <a:br>
              <a:rPr lang="tr-TR" sz="2000" b="1" dirty="0">
                <a:latin typeface="Comic Sans MS" pitchFamily="66" charset="0"/>
              </a:rPr>
            </a:br>
            <a:r>
              <a:rPr lang="tr-TR" sz="2000" b="1" dirty="0">
                <a:latin typeface="Comic Sans MS" pitchFamily="66" charset="0"/>
              </a:rPr>
              <a:t>-Derste aktif olun, derse katılın. Olumlu eleştirilerde bulunun. </a:t>
            </a:r>
          </a:p>
          <a:p>
            <a:pPr algn="ctr"/>
            <a:endParaRPr lang="tr-TR" sz="2000" b="1" dirty="0">
              <a:latin typeface="Comic Sans MS" pitchFamily="66" charset="0"/>
            </a:endParaRPr>
          </a:p>
          <a:p>
            <a:pPr algn="ctr"/>
            <a:r>
              <a:rPr lang="tr-TR" sz="2000" b="1" dirty="0">
                <a:latin typeface="Comic Sans MS" pitchFamily="66" charset="0"/>
              </a:rPr>
              <a:t>Anlaşılmayan konuları anında sorun. Öğretmeninizden veya iyi bilen </a:t>
            </a:r>
          </a:p>
          <a:p>
            <a:pPr algn="ctr"/>
            <a:endParaRPr lang="tr-TR" sz="2000" b="1" dirty="0">
              <a:latin typeface="Comic Sans MS" pitchFamily="66" charset="0"/>
            </a:endParaRPr>
          </a:p>
          <a:p>
            <a:pPr algn="ctr"/>
            <a:r>
              <a:rPr lang="tr-TR" sz="2000" b="1" dirty="0">
                <a:latin typeface="Comic Sans MS" pitchFamily="66" charset="0"/>
              </a:rPr>
              <a:t>arkadaşlarınızdan yardım isteyin. </a:t>
            </a:r>
            <a:br>
              <a:rPr lang="tr-TR" sz="2000" b="1" dirty="0">
                <a:latin typeface="Comic Sans MS" pitchFamily="66" charset="0"/>
              </a:rPr>
            </a:br>
            <a:r>
              <a:rPr lang="tr-TR" sz="2000" b="1" dirty="0">
                <a:latin typeface="Times New Roman" pitchFamily="18" charset="0"/>
              </a:rPr>
              <a:t/>
            </a:r>
            <a:br>
              <a:rPr lang="tr-TR" sz="2000" b="1" dirty="0">
                <a:latin typeface="Times New Roman" pitchFamily="18" charset="0"/>
              </a:rPr>
            </a:br>
            <a:endParaRPr lang="tr-TR" sz="2000" b="1" dirty="0">
              <a:latin typeface="Times New Roman" pitchFamily="18" charset="0"/>
            </a:endParaRPr>
          </a:p>
        </p:txBody>
      </p:sp>
      <p:sp>
        <p:nvSpPr>
          <p:cNvPr id="71683" name="WordArt 6"/>
          <p:cNvSpPr>
            <a:spLocks noChangeArrowheads="1" noChangeShapeType="1" noTextEdit="1"/>
          </p:cNvSpPr>
          <p:nvPr/>
        </p:nvSpPr>
        <p:spPr bwMode="auto">
          <a:xfrm>
            <a:off x="827088" y="0"/>
            <a:ext cx="7416800" cy="15128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tr-T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BAŞARILI OLMANIZ İÇİN ÖNERİLER!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ChangeArrowheads="1"/>
          </p:cNvSpPr>
          <p:nvPr/>
        </p:nvSpPr>
        <p:spPr bwMode="auto">
          <a:xfrm>
            <a:off x="179388" y="1460500"/>
            <a:ext cx="8785225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000" b="1">
                <a:latin typeface="Comic Sans MS" pitchFamily="66" charset="0"/>
              </a:rPr>
              <a:t>-İşlenen konuyu o günün akşamı tekrar edin. </a:t>
            </a:r>
            <a:br>
              <a:rPr lang="tr-TR" sz="2000" b="1">
                <a:latin typeface="Comic Sans MS" pitchFamily="66" charset="0"/>
              </a:rPr>
            </a:br>
            <a:r>
              <a:rPr lang="tr-TR" sz="2000" b="1">
                <a:latin typeface="Comic Sans MS" pitchFamily="66" charset="0"/>
              </a:rPr>
              <a:t/>
            </a:r>
            <a:br>
              <a:rPr lang="tr-TR" sz="2000" b="1">
                <a:latin typeface="Comic Sans MS" pitchFamily="66" charset="0"/>
              </a:rPr>
            </a:br>
            <a:r>
              <a:rPr lang="tr-TR" sz="2000" b="1">
                <a:latin typeface="Comic Sans MS" pitchFamily="66" charset="0"/>
              </a:rPr>
              <a:t>-Verilen ödevleri zamanında ve başkalarından yardım almadan yapın. </a:t>
            </a:r>
            <a:br>
              <a:rPr lang="tr-TR" sz="2000" b="1">
                <a:latin typeface="Comic Sans MS" pitchFamily="66" charset="0"/>
              </a:rPr>
            </a:br>
            <a:r>
              <a:rPr lang="tr-TR" sz="2000" b="1">
                <a:latin typeface="Comic Sans MS" pitchFamily="66" charset="0"/>
              </a:rPr>
              <a:t/>
            </a:r>
            <a:br>
              <a:rPr lang="tr-TR" sz="2000" b="1">
                <a:latin typeface="Comic Sans MS" pitchFamily="66" charset="0"/>
              </a:rPr>
            </a:br>
            <a:r>
              <a:rPr lang="tr-TR" sz="2000" b="1">
                <a:latin typeface="Comic Sans MS" pitchFamily="66" charset="0"/>
              </a:rPr>
              <a:t>-Dersle ilgili notları doğru ve tam olarak kaydedin. </a:t>
            </a:r>
            <a:br>
              <a:rPr lang="tr-TR" sz="2000" b="1">
                <a:latin typeface="Comic Sans MS" pitchFamily="66" charset="0"/>
              </a:rPr>
            </a:br>
            <a:r>
              <a:rPr lang="tr-TR" sz="2000" b="1">
                <a:latin typeface="Comic Sans MS" pitchFamily="66" charset="0"/>
              </a:rPr>
              <a:t/>
            </a:r>
            <a:br>
              <a:rPr lang="tr-TR" sz="2000" b="1">
                <a:latin typeface="Comic Sans MS" pitchFamily="66" charset="0"/>
              </a:rPr>
            </a:br>
            <a:r>
              <a:rPr lang="tr-TR" sz="2000" b="1">
                <a:latin typeface="Comic Sans MS" pitchFamily="66" charset="0"/>
              </a:rPr>
              <a:t>-Geçer not almak için değil, tam öğrenmeyi gerçekleştirmek için </a:t>
            </a:r>
          </a:p>
          <a:p>
            <a:pPr algn="ctr"/>
            <a:endParaRPr lang="tr-TR" sz="2000" b="1">
              <a:latin typeface="Comic Sans MS" pitchFamily="66" charset="0"/>
            </a:endParaRPr>
          </a:p>
          <a:p>
            <a:pPr algn="ctr"/>
            <a:r>
              <a:rPr lang="tr-TR" sz="2000" b="1">
                <a:latin typeface="Comic Sans MS" pitchFamily="66" charset="0"/>
              </a:rPr>
              <a:t>çalışın. </a:t>
            </a:r>
            <a:br>
              <a:rPr lang="tr-TR" sz="2000" b="1">
                <a:latin typeface="Comic Sans MS" pitchFamily="66" charset="0"/>
              </a:rPr>
            </a:br>
            <a:r>
              <a:rPr lang="tr-TR" sz="2000" b="1">
                <a:latin typeface="Comic Sans MS" pitchFamily="66" charset="0"/>
              </a:rPr>
              <a:t/>
            </a:r>
            <a:br>
              <a:rPr lang="tr-TR" sz="2000" b="1">
                <a:latin typeface="Comic Sans MS" pitchFamily="66" charset="0"/>
              </a:rPr>
            </a:br>
            <a:r>
              <a:rPr lang="tr-TR" sz="2000" b="1">
                <a:latin typeface="Comic Sans MS" pitchFamily="66" charset="0"/>
              </a:rPr>
              <a:t>-Ders çalışırken başka şey düşünmeyin. </a:t>
            </a:r>
            <a:br>
              <a:rPr lang="tr-TR" sz="2000" b="1">
                <a:latin typeface="Comic Sans MS" pitchFamily="66" charset="0"/>
              </a:rPr>
            </a:br>
            <a:r>
              <a:rPr lang="tr-TR" sz="2000" b="1">
                <a:latin typeface="Comic Sans MS" pitchFamily="66" charset="0"/>
              </a:rPr>
              <a:t/>
            </a:r>
            <a:br>
              <a:rPr lang="tr-TR" sz="2000" b="1">
                <a:latin typeface="Comic Sans MS" pitchFamily="66" charset="0"/>
              </a:rPr>
            </a:br>
            <a:r>
              <a:rPr lang="tr-TR" sz="2000" b="1">
                <a:latin typeface="Comic Sans MS" pitchFamily="66" charset="0"/>
              </a:rPr>
              <a:t>-Hep aynı yerde çalışın. Burada mecbur olmadıkça başka bir şey </a:t>
            </a:r>
          </a:p>
          <a:p>
            <a:pPr algn="ctr"/>
            <a:endParaRPr lang="tr-TR" sz="2000" b="1">
              <a:latin typeface="Comic Sans MS" pitchFamily="66" charset="0"/>
            </a:endParaRPr>
          </a:p>
          <a:p>
            <a:pPr algn="ctr"/>
            <a:r>
              <a:rPr lang="tr-TR" sz="2000" b="1">
                <a:latin typeface="Comic Sans MS" pitchFamily="66" charset="0"/>
              </a:rPr>
              <a:t>yapmamaya özen gösterin. </a:t>
            </a:r>
            <a:br>
              <a:rPr lang="tr-TR" sz="2000" b="1">
                <a:latin typeface="Comic Sans MS" pitchFamily="66" charset="0"/>
              </a:rPr>
            </a:br>
            <a:r>
              <a:rPr lang="tr-TR" sz="2000" b="1">
                <a:latin typeface="Comic Sans MS" pitchFamily="66" charset="0"/>
              </a:rPr>
              <a:t/>
            </a:r>
            <a:br>
              <a:rPr lang="tr-TR" sz="2000" b="1">
                <a:latin typeface="Comic Sans MS" pitchFamily="66" charset="0"/>
              </a:rPr>
            </a:br>
            <a:endParaRPr lang="tr-TR" sz="2000" b="1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"/>
          <p:cNvSpPr>
            <a:spLocks noChangeArrowheads="1"/>
          </p:cNvSpPr>
          <p:nvPr/>
        </p:nvSpPr>
        <p:spPr bwMode="auto">
          <a:xfrm>
            <a:off x="323850" y="1196975"/>
            <a:ext cx="842486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000" b="1" dirty="0" smtClean="0">
                <a:latin typeface="Comic Sans MS" pitchFamily="66" charset="0"/>
              </a:rPr>
              <a:t>-Okulunuzdaki Etütleri </a:t>
            </a:r>
            <a:r>
              <a:rPr lang="tr-TR" sz="2000" b="1" dirty="0">
                <a:latin typeface="Comic Sans MS" pitchFamily="66" charset="0"/>
              </a:rPr>
              <a:t>iyi değerlendirin. </a:t>
            </a:r>
            <a:br>
              <a:rPr lang="tr-TR" sz="2000" b="1" dirty="0">
                <a:latin typeface="Comic Sans MS" pitchFamily="66" charset="0"/>
              </a:rPr>
            </a:br>
            <a:r>
              <a:rPr lang="tr-TR" sz="2000" b="1" dirty="0">
                <a:latin typeface="Comic Sans MS" pitchFamily="66" charset="0"/>
              </a:rPr>
              <a:t/>
            </a:r>
            <a:br>
              <a:rPr lang="tr-TR" sz="2000" b="1" dirty="0">
                <a:latin typeface="Comic Sans MS" pitchFamily="66" charset="0"/>
              </a:rPr>
            </a:br>
            <a:r>
              <a:rPr lang="tr-TR" sz="2000" b="1" dirty="0">
                <a:latin typeface="Comic Sans MS" pitchFamily="66" charset="0"/>
              </a:rPr>
              <a:t>-Konuyla ilgili fazla örnek yapın. </a:t>
            </a:r>
            <a:br>
              <a:rPr lang="tr-TR" sz="2000" b="1" dirty="0">
                <a:latin typeface="Comic Sans MS" pitchFamily="66" charset="0"/>
              </a:rPr>
            </a:br>
            <a:r>
              <a:rPr lang="tr-TR" sz="2000" b="1" dirty="0">
                <a:latin typeface="Comic Sans MS" pitchFamily="66" charset="0"/>
              </a:rPr>
              <a:t/>
            </a:r>
            <a:br>
              <a:rPr lang="tr-TR" sz="2000" b="1" dirty="0">
                <a:latin typeface="Comic Sans MS" pitchFamily="66" charset="0"/>
              </a:rPr>
            </a:br>
            <a:r>
              <a:rPr lang="tr-TR" sz="2000" b="1" dirty="0">
                <a:latin typeface="Comic Sans MS" pitchFamily="66" charset="0"/>
              </a:rPr>
              <a:t>-Zayıf olduğunuz konuları tespit edin, bu eksikleri giderin. </a:t>
            </a:r>
            <a:br>
              <a:rPr lang="tr-TR" sz="2000" b="1" dirty="0">
                <a:latin typeface="Comic Sans MS" pitchFamily="66" charset="0"/>
              </a:rPr>
            </a:br>
            <a:r>
              <a:rPr lang="tr-TR" sz="2000" b="1" dirty="0">
                <a:latin typeface="Comic Sans MS" pitchFamily="66" charset="0"/>
              </a:rPr>
              <a:t/>
            </a:r>
            <a:br>
              <a:rPr lang="tr-TR" sz="2000" b="1" dirty="0">
                <a:latin typeface="Comic Sans MS" pitchFamily="66" charset="0"/>
              </a:rPr>
            </a:br>
            <a:r>
              <a:rPr lang="tr-TR" sz="2000" b="1" dirty="0">
                <a:latin typeface="Comic Sans MS" pitchFamily="66" charset="0"/>
              </a:rPr>
              <a:t>-Başarma isteği ve morali içinde olun. </a:t>
            </a:r>
            <a:br>
              <a:rPr lang="tr-TR" sz="2000" b="1" dirty="0">
                <a:latin typeface="Comic Sans MS" pitchFamily="66" charset="0"/>
              </a:rPr>
            </a:br>
            <a:r>
              <a:rPr lang="tr-TR" sz="2000" b="1" dirty="0">
                <a:latin typeface="Comic Sans MS" pitchFamily="66" charset="0"/>
              </a:rPr>
              <a:t/>
            </a:r>
            <a:br>
              <a:rPr lang="tr-TR" sz="2000" b="1" dirty="0">
                <a:latin typeface="Comic Sans MS" pitchFamily="66" charset="0"/>
              </a:rPr>
            </a:br>
            <a:r>
              <a:rPr lang="tr-TR" sz="2000" b="1" dirty="0">
                <a:latin typeface="Comic Sans MS" pitchFamily="66" charset="0"/>
              </a:rPr>
              <a:t>-Dinlenme ve uykuyu düzenli bir şekilde yürütün. </a:t>
            </a:r>
            <a:br>
              <a:rPr lang="tr-TR" sz="2000" b="1" dirty="0">
                <a:latin typeface="Comic Sans MS" pitchFamily="66" charset="0"/>
              </a:rPr>
            </a:br>
            <a:r>
              <a:rPr lang="tr-TR" sz="2000" b="1" dirty="0">
                <a:latin typeface="Comic Sans MS" pitchFamily="66" charset="0"/>
              </a:rPr>
              <a:t/>
            </a:r>
            <a:br>
              <a:rPr lang="tr-TR" sz="2000" b="1" dirty="0">
                <a:latin typeface="Comic Sans MS" pitchFamily="66" charset="0"/>
              </a:rPr>
            </a:br>
            <a:r>
              <a:rPr lang="tr-TR" sz="2000" b="1" dirty="0">
                <a:latin typeface="Comic Sans MS" pitchFamily="66" charset="0"/>
              </a:rPr>
              <a:t>-Gece yatağınıza uzandığınız zaman o gün neler yaptığınızı ve </a:t>
            </a:r>
          </a:p>
          <a:p>
            <a:pPr algn="ctr"/>
            <a:endParaRPr lang="tr-TR" sz="2000" b="1" dirty="0">
              <a:latin typeface="Comic Sans MS" pitchFamily="66" charset="0"/>
            </a:endParaRPr>
          </a:p>
          <a:p>
            <a:pPr algn="ctr"/>
            <a:r>
              <a:rPr lang="tr-TR" sz="2000" b="1" dirty="0">
                <a:latin typeface="Comic Sans MS" pitchFamily="66" charset="0"/>
              </a:rPr>
              <a:t>yarın ne yapacağınızı kendi kendinize sormadan uyumayın. </a:t>
            </a:r>
            <a:br>
              <a:rPr lang="tr-TR" sz="2000" b="1" dirty="0">
                <a:latin typeface="Comic Sans MS" pitchFamily="66" charset="0"/>
              </a:rPr>
            </a:br>
            <a:r>
              <a:rPr lang="tr-TR" sz="2000" b="1" dirty="0">
                <a:latin typeface="Comic Sans MS" pitchFamily="66" charset="0"/>
              </a:rPr>
              <a:t/>
            </a:r>
            <a:br>
              <a:rPr lang="tr-TR" sz="2000" b="1" dirty="0">
                <a:latin typeface="Comic Sans MS" pitchFamily="66" charset="0"/>
              </a:rPr>
            </a:br>
            <a:r>
              <a:rPr lang="tr-TR" sz="2000" b="1" dirty="0">
                <a:latin typeface="Comic Sans MS" pitchFamily="66" charset="0"/>
              </a:rPr>
              <a:t>-Dersi masa başında çalışın. Koltukta, uzanarak değil. </a:t>
            </a:r>
            <a:br>
              <a:rPr lang="tr-TR" sz="2000" b="1" dirty="0">
                <a:latin typeface="Comic Sans MS" pitchFamily="66" charset="0"/>
              </a:rPr>
            </a:br>
            <a:endParaRPr lang="tr-TR" sz="20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30764" y="2420888"/>
            <a:ext cx="6517482" cy="25092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Not Tutmakla İlgili Problemler Ve Çözümleri</a:t>
            </a:r>
            <a:endParaRPr lang="tr-TR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94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827584" y="1268760"/>
            <a:ext cx="3312368" cy="2825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schemeClr val="tx2"/>
              </a:buClr>
            </a:pPr>
            <a:r>
              <a:rPr lang="tr-TR" sz="2400" b="1" i="1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PROBLEM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tr-TR" sz="2400" b="1" i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ZİHNİM DAĞILIYOR, SIKILIYORUM, DERSTE HAYAL KURUYORUM.</a:t>
            </a:r>
            <a:endParaRPr lang="tr-TR" sz="24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0" algn="ctr">
              <a:spcBef>
                <a:spcPct val="20000"/>
              </a:spcBef>
              <a:buClr>
                <a:schemeClr val="tx2"/>
              </a:buClr>
            </a:pPr>
            <a:endParaRPr lang="tr-TR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5292080" y="2780928"/>
            <a:ext cx="3312368" cy="385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schemeClr val="tx2"/>
              </a:buClr>
            </a:pPr>
            <a:r>
              <a:rPr lang="tr-TR" sz="2400" b="1" i="1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ÖNERİ</a:t>
            </a:r>
          </a:p>
          <a:p>
            <a:pPr lvl="0">
              <a:buFont typeface="Symbol" pitchFamily="18" charset="2"/>
              <a:buChar char=""/>
            </a:pPr>
            <a:r>
              <a:rPr lang="tr-TR" sz="2400" b="1" i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SINIFTA ÖNDE OTUR. DERSE HAZIRLIKLI GEL.</a:t>
            </a:r>
          </a:p>
          <a:p>
            <a:pPr lvl="0" algn="just">
              <a:buFont typeface="Symbol" pitchFamily="18" charset="2"/>
              <a:buChar char=""/>
            </a:pPr>
            <a:r>
              <a:rPr lang="tr-TR" sz="2400" b="1" i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DERSLE </a:t>
            </a:r>
            <a:r>
              <a:rPr lang="tr-TR" sz="2400" b="1" i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İLGİLİ</a:t>
            </a:r>
          </a:p>
          <a:p>
            <a:pPr lvl="0" algn="just"/>
            <a:r>
              <a:rPr lang="tr-TR" sz="2400" b="1" i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ANLAMADIKLARIN </a:t>
            </a:r>
            <a:r>
              <a:rPr lang="tr-TR" sz="2400" b="1" i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HAKKINDA SORULAR HAZIRLA.</a:t>
            </a:r>
            <a:endParaRPr lang="tr-TR" sz="24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0" algn="ctr">
              <a:spcBef>
                <a:spcPct val="20000"/>
              </a:spcBef>
              <a:buClr>
                <a:schemeClr val="tx2"/>
              </a:buClr>
            </a:pPr>
            <a:endParaRPr lang="tr-TR" sz="2400" b="1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82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üzeyler">
  <a:themeElements>
    <a:clrScheme name="Yüzeyler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Yüzeyler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Yüzeyler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TM02900688[[fn=Model]]</Template>
  <TotalTime>62</TotalTime>
  <Words>1547</Words>
  <Application>Microsoft Office PowerPoint</Application>
  <PresentationFormat>Ekran Gösterisi (4:3)</PresentationFormat>
  <Paragraphs>352</Paragraphs>
  <Slides>78</Slides>
  <Notes>14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18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2</vt:i4>
      </vt:variant>
      <vt:variant>
        <vt:lpstr>Slayt Başlıkları</vt:lpstr>
      </vt:variant>
      <vt:variant>
        <vt:i4>78</vt:i4>
      </vt:variant>
    </vt:vector>
  </HeadingPairs>
  <TitlesOfParts>
    <vt:vector size="99" baseType="lpstr">
      <vt:lpstr>Algerian</vt:lpstr>
      <vt:lpstr>Arial</vt:lpstr>
      <vt:lpstr>Arial Black</vt:lpstr>
      <vt:lpstr>Arial Black Tur</vt:lpstr>
      <vt:lpstr>Arriba</vt:lpstr>
      <vt:lpstr>Artistik</vt:lpstr>
      <vt:lpstr>Balloon XBd BT</vt:lpstr>
      <vt:lpstr>Calibri</vt:lpstr>
      <vt:lpstr>Century Gothic</vt:lpstr>
      <vt:lpstr>Comic Sans MS</vt:lpstr>
      <vt:lpstr>Impact</vt:lpstr>
      <vt:lpstr>SimHei</vt:lpstr>
      <vt:lpstr>Symbol</vt:lpstr>
      <vt:lpstr>Tahoma</vt:lpstr>
      <vt:lpstr>Times New Roman</vt:lpstr>
      <vt:lpstr>Trebuchet MS</vt:lpstr>
      <vt:lpstr>Wingdings</vt:lpstr>
      <vt:lpstr>Wingdings 3</vt:lpstr>
      <vt:lpstr>Yüzeyler</vt:lpstr>
      <vt:lpstr>Clip</vt:lpstr>
      <vt:lpstr>Klip</vt:lpstr>
      <vt:lpstr>PowerPoint Sunusu</vt:lpstr>
      <vt:lpstr>PowerPoint Sunusu</vt:lpstr>
      <vt:lpstr>kendinize şu soruları  sorun </vt:lpstr>
      <vt:lpstr>HEDEFE NASIL ULAŞILIR?</vt:lpstr>
      <vt:lpstr> Başarılı Olmak, Kaliteli Ve Düzenli Çalışmaktan Geçer. ‘Çalışmak’ Denince Gözünüz Korkmasın Çünkü Pratik Ve Kolay Yollarını Bilip İpuçlarını Yakaladıktan Sonra Çalışmak Hem Kolay Hem Zevklidir.</vt:lpstr>
      <vt:lpstr>PowerPoint Sunusu</vt:lpstr>
      <vt:lpstr>AKTİF DİNLEME </vt:lpstr>
      <vt:lpstr>Not Tutmakla İlgili Problemler Ve Çözümleri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İLKELERİMİZİ HATIRLAYALIM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Tekrar Nasıl Yapılmalı?</vt:lpstr>
      <vt:lpstr>Günlük Tekrarı Kolaylaştırmak: Ders çalışırken tekrar</vt:lpstr>
      <vt:lpstr>GENEL TEKRAR</vt:lpstr>
      <vt:lpstr>ÖĞRENİLENLERİN SAKLANMASI</vt:lpstr>
      <vt:lpstr>TEKRAR YÖNTEMİ </vt:lpstr>
      <vt:lpstr>İNSAN;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TV BİZİ HİPNOTİZE EDİYOR! ENERJİMİZİ AZALTIYOR! YORGUNLUK VERİYOR!</vt:lpstr>
      <vt:lpstr>PowerPoint Sunusu</vt:lpstr>
      <vt:lpstr>PowerPoint Sunusu</vt:lpstr>
      <vt:lpstr>Eğri oturalım  doğru konuşalım....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DERS ÇALIŞMA İSTEĞİNİN ARTIRILMASI</vt:lpstr>
      <vt:lpstr>PowerPoint Sunusu</vt:lpstr>
      <vt:lpstr>PowerPoint Sunusu</vt:lpstr>
      <vt:lpstr>PowerPoint Sunusu</vt:lpstr>
      <vt:lpstr>PowerPoint Sunusu</vt:lpstr>
      <vt:lpstr>PowerPoint Sunusu</vt:lpstr>
      <vt:lpstr>PROGRAMLI ÇALIŞIRKEN  DİKKAT!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DERSTE NOT TUTMA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Aygün</dc:creator>
  <cp:lastModifiedBy>ronaldinho424</cp:lastModifiedBy>
  <cp:revision>52</cp:revision>
  <dcterms:created xsi:type="dcterms:W3CDTF">2021-10-12T07:55:18Z</dcterms:created>
  <dcterms:modified xsi:type="dcterms:W3CDTF">2021-10-14T09:41:06Z</dcterms:modified>
</cp:coreProperties>
</file>